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4"/>
    <p:sldMasterId id="2147483661" r:id="rId5"/>
  </p:sldMasterIdLst>
  <p:notesMasterIdLst>
    <p:notesMasterId r:id="rId12"/>
  </p:notesMasterIdLst>
  <p:sldIdLst>
    <p:sldId id="256" r:id="rId6"/>
    <p:sldId id="257" r:id="rId7"/>
    <p:sldId id="258" r:id="rId8"/>
    <p:sldId id="259" r:id="rId9"/>
    <p:sldId id="261" r:id="rId10"/>
    <p:sldId id="262" r:id="rId11"/>
  </p:sldIdLst>
  <p:sldSz cx="9144000" cy="6858000" type="screen4x3"/>
  <p:notesSz cx="6805613" cy="9944100"/>
  <p:embeddedFontLst>
    <p:embeddedFont>
      <p:font typeface="Arial Narrow" panose="020B0606020202030204" pitchFamily="34" charset="0"/>
      <p:regular r:id="rId13"/>
      <p:bold r:id="rId14"/>
      <p:italic r:id="rId15"/>
      <p:boldItalic r:id="rId16"/>
    </p:embeddedFont>
    <p:embeddedFont>
      <p:font typeface="Oswald" panose="00000500000000000000" pitchFamily="2" charset="-18"/>
      <p:regular r:id="rId17"/>
      <p:bold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4" roundtripDataSignature="AMtx7miwjFKVpD1NUj22pdp6AuPswiuai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F3F353-7F84-4378-B0E1-417E6A6E681F}" v="3" dt="2024-11-04T09:52:02.4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0"/>
  </p:normalViewPr>
  <p:slideViewPr>
    <p:cSldViewPr snapToGrid="0">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font" Target="fonts/font1.fntdata"/><Relationship Id="rId18" Type="http://schemas.openxmlformats.org/officeDocument/2006/relationships/font" Target="fonts/font6.fntdata"/><Relationship Id="rId26"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font" Target="fonts/font5.fntdata"/><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font" Target="fonts/font4.fntdata"/><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customschemas.google.com/relationships/presentationmetadata" Target="metadata"/><Relationship Id="rId5" Type="http://schemas.openxmlformats.org/officeDocument/2006/relationships/slideMaster" Target="slideMasters/slideMaster2.xml"/><Relationship Id="rId15" Type="http://schemas.openxmlformats.org/officeDocument/2006/relationships/font" Target="fonts/font3.fntdata"/><Relationship Id="rId28" Type="http://schemas.openxmlformats.org/officeDocument/2006/relationships/tableStyles" Target="tableStyle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font" Target="fonts/font2.fntdata"/><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imona Podobnikar" userId="aa0ae607-3992-4c20-a4c4-10be3528251d" providerId="ADAL" clId="{6AF3F353-7F84-4378-B0E1-417E6A6E681F}"/>
    <pc:docChg chg="undo custSel modSld">
      <pc:chgData name="Simona Podobnikar" userId="aa0ae607-3992-4c20-a4c4-10be3528251d" providerId="ADAL" clId="{6AF3F353-7F84-4378-B0E1-417E6A6E681F}" dt="2024-11-04T09:52:10.387" v="91" actId="20577"/>
      <pc:docMkLst>
        <pc:docMk/>
      </pc:docMkLst>
      <pc:sldChg chg="modSp mod">
        <pc:chgData name="Simona Podobnikar" userId="aa0ae607-3992-4c20-a4c4-10be3528251d" providerId="ADAL" clId="{6AF3F353-7F84-4378-B0E1-417E6A6E681F}" dt="2024-11-04T09:44:52.632" v="29" actId="20577"/>
        <pc:sldMkLst>
          <pc:docMk/>
          <pc:sldMk cId="0" sldId="256"/>
        </pc:sldMkLst>
        <pc:spChg chg="mod">
          <ac:chgData name="Simona Podobnikar" userId="aa0ae607-3992-4c20-a4c4-10be3528251d" providerId="ADAL" clId="{6AF3F353-7F84-4378-B0E1-417E6A6E681F}" dt="2024-11-04T09:44:52.632" v="29" actId="20577"/>
          <ac:spMkLst>
            <pc:docMk/>
            <pc:sldMk cId="0" sldId="256"/>
            <ac:spMk id="121" creationId="{00000000-0000-0000-0000-000000000000}"/>
          </ac:spMkLst>
        </pc:spChg>
      </pc:sldChg>
      <pc:sldChg chg="addSp delSp modSp mod">
        <pc:chgData name="Simona Podobnikar" userId="aa0ae607-3992-4c20-a4c4-10be3528251d" providerId="ADAL" clId="{6AF3F353-7F84-4378-B0E1-417E6A6E681F}" dt="2024-11-04T09:45:04.295" v="31"/>
        <pc:sldMkLst>
          <pc:docMk/>
          <pc:sldMk cId="0" sldId="257"/>
        </pc:sldMkLst>
        <pc:spChg chg="mod">
          <ac:chgData name="Simona Podobnikar" userId="aa0ae607-3992-4c20-a4c4-10be3528251d" providerId="ADAL" clId="{6AF3F353-7F84-4378-B0E1-417E6A6E681F}" dt="2024-11-04T09:45:04.295" v="31"/>
          <ac:spMkLst>
            <pc:docMk/>
            <pc:sldMk cId="0" sldId="257"/>
            <ac:spMk id="5" creationId="{50593AEC-30D3-5F20-DB3A-D95C04B3B51D}"/>
          </ac:spMkLst>
        </pc:spChg>
        <pc:picChg chg="del">
          <ac:chgData name="Simona Podobnikar" userId="aa0ae607-3992-4c20-a4c4-10be3528251d" providerId="ADAL" clId="{6AF3F353-7F84-4378-B0E1-417E6A6E681F}" dt="2024-11-04T09:44:26.366" v="0" actId="478"/>
          <ac:picMkLst>
            <pc:docMk/>
            <pc:sldMk cId="0" sldId="257"/>
            <ac:picMk id="4" creationId="{7F6DEF34-4BCA-A078-4B80-E4743660AEB2}"/>
          </ac:picMkLst>
        </pc:picChg>
        <pc:picChg chg="add mod">
          <ac:chgData name="Simona Podobnikar" userId="aa0ae607-3992-4c20-a4c4-10be3528251d" providerId="ADAL" clId="{6AF3F353-7F84-4378-B0E1-417E6A6E681F}" dt="2024-11-04T09:44:34.874" v="5" actId="1076"/>
          <ac:picMkLst>
            <pc:docMk/>
            <pc:sldMk cId="0" sldId="257"/>
            <ac:picMk id="7" creationId="{356FAB23-88DA-090B-A57F-53E5A90240D4}"/>
          </ac:picMkLst>
        </pc:picChg>
      </pc:sldChg>
      <pc:sldChg chg="modSp mod">
        <pc:chgData name="Simona Podobnikar" userId="aa0ae607-3992-4c20-a4c4-10be3528251d" providerId="ADAL" clId="{6AF3F353-7F84-4378-B0E1-417E6A6E681F}" dt="2024-11-04T09:48:05.725" v="50" actId="20577"/>
        <pc:sldMkLst>
          <pc:docMk/>
          <pc:sldMk cId="0" sldId="258"/>
        </pc:sldMkLst>
        <pc:spChg chg="mod">
          <ac:chgData name="Simona Podobnikar" userId="aa0ae607-3992-4c20-a4c4-10be3528251d" providerId="ADAL" clId="{6AF3F353-7F84-4378-B0E1-417E6A6E681F}" dt="2024-11-04T09:48:05.725" v="50" actId="20577"/>
          <ac:spMkLst>
            <pc:docMk/>
            <pc:sldMk cId="0" sldId="258"/>
            <ac:spMk id="136" creationId="{00000000-0000-0000-0000-000000000000}"/>
          </ac:spMkLst>
        </pc:spChg>
      </pc:sldChg>
      <pc:sldChg chg="modSp mod">
        <pc:chgData name="Simona Podobnikar" userId="aa0ae607-3992-4c20-a4c4-10be3528251d" providerId="ADAL" clId="{6AF3F353-7F84-4378-B0E1-417E6A6E681F}" dt="2024-11-04T09:47:37.336" v="46" actId="1076"/>
        <pc:sldMkLst>
          <pc:docMk/>
          <pc:sldMk cId="0" sldId="259"/>
        </pc:sldMkLst>
        <pc:spChg chg="mod">
          <ac:chgData name="Simona Podobnikar" userId="aa0ae607-3992-4c20-a4c4-10be3528251d" providerId="ADAL" clId="{6AF3F353-7F84-4378-B0E1-417E6A6E681F}" dt="2024-11-04T09:47:37.336" v="46" actId="1076"/>
          <ac:spMkLst>
            <pc:docMk/>
            <pc:sldMk cId="0" sldId="259"/>
            <ac:spMk id="150" creationId="{00000000-0000-0000-0000-000000000000}"/>
          </ac:spMkLst>
        </pc:spChg>
      </pc:sldChg>
      <pc:sldChg chg="modSp mod">
        <pc:chgData name="Simona Podobnikar" userId="aa0ae607-3992-4c20-a4c4-10be3528251d" providerId="ADAL" clId="{6AF3F353-7F84-4378-B0E1-417E6A6E681F}" dt="2024-11-04T09:49:41.308" v="63" actId="20577"/>
        <pc:sldMkLst>
          <pc:docMk/>
          <pc:sldMk cId="0" sldId="261"/>
        </pc:sldMkLst>
        <pc:spChg chg="mod">
          <ac:chgData name="Simona Podobnikar" userId="aa0ae607-3992-4c20-a4c4-10be3528251d" providerId="ADAL" clId="{6AF3F353-7F84-4378-B0E1-417E6A6E681F}" dt="2024-11-04T09:49:41.308" v="63" actId="20577"/>
          <ac:spMkLst>
            <pc:docMk/>
            <pc:sldMk cId="0" sldId="261"/>
            <ac:spMk id="164" creationId="{00000000-0000-0000-0000-000000000000}"/>
          </ac:spMkLst>
        </pc:spChg>
        <pc:spChg chg="mod">
          <ac:chgData name="Simona Podobnikar" userId="aa0ae607-3992-4c20-a4c4-10be3528251d" providerId="ADAL" clId="{6AF3F353-7F84-4378-B0E1-417E6A6E681F}" dt="2024-11-04T09:49:37.282" v="62" actId="1076"/>
          <ac:spMkLst>
            <pc:docMk/>
            <pc:sldMk cId="0" sldId="261"/>
            <ac:spMk id="166" creationId="{00000000-0000-0000-0000-000000000000}"/>
          </ac:spMkLst>
        </pc:spChg>
      </pc:sldChg>
      <pc:sldChg chg="modSp mod">
        <pc:chgData name="Simona Podobnikar" userId="aa0ae607-3992-4c20-a4c4-10be3528251d" providerId="ADAL" clId="{6AF3F353-7F84-4378-B0E1-417E6A6E681F}" dt="2024-11-04T09:52:10.387" v="91" actId="20577"/>
        <pc:sldMkLst>
          <pc:docMk/>
          <pc:sldMk cId="0" sldId="262"/>
        </pc:sldMkLst>
        <pc:spChg chg="mod">
          <ac:chgData name="Simona Podobnikar" userId="aa0ae607-3992-4c20-a4c4-10be3528251d" providerId="ADAL" clId="{6AF3F353-7F84-4378-B0E1-417E6A6E681F}" dt="2024-11-04T09:50:25.375" v="67" actId="255"/>
          <ac:spMkLst>
            <pc:docMk/>
            <pc:sldMk cId="0" sldId="262"/>
            <ac:spMk id="171" creationId="{00000000-0000-0000-0000-000000000000}"/>
          </ac:spMkLst>
        </pc:spChg>
        <pc:spChg chg="mod">
          <ac:chgData name="Simona Podobnikar" userId="aa0ae607-3992-4c20-a4c4-10be3528251d" providerId="ADAL" clId="{6AF3F353-7F84-4378-B0E1-417E6A6E681F}" dt="2024-11-04T09:52:10.387" v="91" actId="20577"/>
          <ac:spMkLst>
            <pc:docMk/>
            <pc:sldMk cId="0" sldId="262"/>
            <ac:spMk id="17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34475" y="745800"/>
            <a:ext cx="4537275" cy="37290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0550" y="4723425"/>
            <a:ext cx="5444475" cy="4474825"/>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1:notes"/>
          <p:cNvSpPr txBox="1">
            <a:spLocks noGrp="1"/>
          </p:cNvSpPr>
          <p:nvPr>
            <p:ph type="body" idx="1"/>
          </p:nvPr>
        </p:nvSpPr>
        <p:spPr>
          <a:xfrm>
            <a:off x="680550" y="4723425"/>
            <a:ext cx="5444475" cy="44748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8" name="Google Shape;118;p1:notes"/>
          <p:cNvSpPr>
            <a:spLocks noGrp="1" noRot="1" noChangeAspect="1"/>
          </p:cNvSpPr>
          <p:nvPr>
            <p:ph type="sldImg" idx="2"/>
          </p:nvPr>
        </p:nvSpPr>
        <p:spPr>
          <a:xfrm>
            <a:off x="917575" y="746125"/>
            <a:ext cx="4972050" cy="37290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2:notes"/>
          <p:cNvSpPr txBox="1">
            <a:spLocks noGrp="1"/>
          </p:cNvSpPr>
          <p:nvPr>
            <p:ph type="body" idx="1"/>
          </p:nvPr>
        </p:nvSpPr>
        <p:spPr>
          <a:xfrm>
            <a:off x="680550" y="4723425"/>
            <a:ext cx="5444475" cy="44748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6" name="Google Shape;126;p2:notes"/>
          <p:cNvSpPr>
            <a:spLocks noGrp="1" noRot="1" noChangeAspect="1"/>
          </p:cNvSpPr>
          <p:nvPr>
            <p:ph type="sldImg" idx="2"/>
          </p:nvPr>
        </p:nvSpPr>
        <p:spPr>
          <a:xfrm>
            <a:off x="917575" y="746125"/>
            <a:ext cx="4972050" cy="37290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3:notes"/>
          <p:cNvSpPr txBox="1">
            <a:spLocks noGrp="1"/>
          </p:cNvSpPr>
          <p:nvPr>
            <p:ph type="body" idx="1"/>
          </p:nvPr>
        </p:nvSpPr>
        <p:spPr>
          <a:xfrm>
            <a:off x="680550" y="4723425"/>
            <a:ext cx="5444475" cy="44748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4" name="Google Shape;134;p3:notes"/>
          <p:cNvSpPr>
            <a:spLocks noGrp="1" noRot="1" noChangeAspect="1"/>
          </p:cNvSpPr>
          <p:nvPr>
            <p:ph type="sldImg" idx="2"/>
          </p:nvPr>
        </p:nvSpPr>
        <p:spPr>
          <a:xfrm>
            <a:off x="917575" y="746125"/>
            <a:ext cx="4972050" cy="37290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4:notes"/>
          <p:cNvSpPr txBox="1">
            <a:spLocks noGrp="1"/>
          </p:cNvSpPr>
          <p:nvPr>
            <p:ph type="body" idx="1"/>
          </p:nvPr>
        </p:nvSpPr>
        <p:spPr>
          <a:xfrm>
            <a:off x="680550" y="4723425"/>
            <a:ext cx="5444475" cy="44748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3" name="Google Shape;143;p4:notes"/>
          <p:cNvSpPr>
            <a:spLocks noGrp="1" noRot="1" noChangeAspect="1"/>
          </p:cNvSpPr>
          <p:nvPr>
            <p:ph type="sldImg" idx="2"/>
          </p:nvPr>
        </p:nvSpPr>
        <p:spPr>
          <a:xfrm>
            <a:off x="917575" y="746125"/>
            <a:ext cx="4972050" cy="37290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5:notes"/>
          <p:cNvSpPr txBox="1">
            <a:spLocks noGrp="1"/>
          </p:cNvSpPr>
          <p:nvPr>
            <p:ph type="body" idx="1"/>
          </p:nvPr>
        </p:nvSpPr>
        <p:spPr>
          <a:xfrm>
            <a:off x="680550" y="4723425"/>
            <a:ext cx="5444475" cy="44748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1" name="Google Shape;161;p5:notes"/>
          <p:cNvSpPr>
            <a:spLocks noGrp="1" noRot="1" noChangeAspect="1"/>
          </p:cNvSpPr>
          <p:nvPr>
            <p:ph type="sldImg" idx="2"/>
          </p:nvPr>
        </p:nvSpPr>
        <p:spPr>
          <a:xfrm>
            <a:off x="917575" y="746125"/>
            <a:ext cx="4972050" cy="37290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p6:notes"/>
          <p:cNvSpPr txBox="1">
            <a:spLocks noGrp="1"/>
          </p:cNvSpPr>
          <p:nvPr>
            <p:ph type="body" idx="1"/>
          </p:nvPr>
        </p:nvSpPr>
        <p:spPr>
          <a:xfrm>
            <a:off x="680550" y="4723425"/>
            <a:ext cx="5444475" cy="44748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9" name="Google Shape;169;p6:notes"/>
          <p:cNvSpPr>
            <a:spLocks noGrp="1" noRot="1" noChangeAspect="1"/>
          </p:cNvSpPr>
          <p:nvPr>
            <p:ph type="sldImg" idx="2"/>
          </p:nvPr>
        </p:nvSpPr>
        <p:spPr>
          <a:xfrm>
            <a:off x="917575" y="746125"/>
            <a:ext cx="4972050" cy="37290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x">
  <p:cSld name="TITLE_AND_BODY">
    <p:spTree>
      <p:nvGrpSpPr>
        <p:cNvPr id="1" name="Shape 17"/>
        <p:cNvGrpSpPr/>
        <p:nvPr/>
      </p:nvGrpSpPr>
      <p:grpSpPr>
        <a:xfrm>
          <a:off x="0" y="0"/>
          <a:ext cx="0" cy="0"/>
          <a:chOff x="0" y="0"/>
          <a:chExt cx="0" cy="0"/>
        </a:xfrm>
      </p:grpSpPr>
      <p:sp>
        <p:nvSpPr>
          <p:cNvPr id="18" name="Google Shape;18;p9"/>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9"/>
          <p:cNvSpPr txBox="1">
            <a:spLocks noGrp="1"/>
          </p:cNvSpPr>
          <p:nvPr>
            <p:ph type="subTitle" idx="1"/>
          </p:nvPr>
        </p:nvSpPr>
        <p:spPr>
          <a:xfrm>
            <a:off x="457200" y="1981080"/>
            <a:ext cx="8229240" cy="41144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Content over Content" type="objOverTx">
  <p:cSld name="OBJECT_OVER_TEXT">
    <p:spTree>
      <p:nvGrpSpPr>
        <p:cNvPr id="1" name="Shape 47"/>
        <p:cNvGrpSpPr/>
        <p:nvPr/>
      </p:nvGrpSpPr>
      <p:grpSpPr>
        <a:xfrm>
          <a:off x="0" y="0"/>
          <a:ext cx="0" cy="0"/>
          <a:chOff x="0" y="0"/>
          <a:chExt cx="0" cy="0"/>
        </a:xfrm>
      </p:grpSpPr>
      <p:sp>
        <p:nvSpPr>
          <p:cNvPr id="48" name="Google Shape;48;p21"/>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9" name="Google Shape;49;p21"/>
          <p:cNvSpPr txBox="1">
            <a:spLocks noGrp="1"/>
          </p:cNvSpPr>
          <p:nvPr>
            <p:ph type="body" idx="1"/>
          </p:nvPr>
        </p:nvSpPr>
        <p:spPr>
          <a:xfrm>
            <a:off x="457200" y="1981080"/>
            <a:ext cx="822924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50" name="Google Shape;50;p21"/>
          <p:cNvSpPr txBox="1">
            <a:spLocks noGrp="1"/>
          </p:cNvSpPr>
          <p:nvPr>
            <p:ph type="body" idx="2"/>
          </p:nvPr>
        </p:nvSpPr>
        <p:spPr>
          <a:xfrm>
            <a:off x="457200" y="4130280"/>
            <a:ext cx="822924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4 Content" type="fourObj">
  <p:cSld name="FOUR_OBJECTS">
    <p:spTree>
      <p:nvGrpSpPr>
        <p:cNvPr id="1" name="Shape 51"/>
        <p:cNvGrpSpPr/>
        <p:nvPr/>
      </p:nvGrpSpPr>
      <p:grpSpPr>
        <a:xfrm>
          <a:off x="0" y="0"/>
          <a:ext cx="0" cy="0"/>
          <a:chOff x="0" y="0"/>
          <a:chExt cx="0" cy="0"/>
        </a:xfrm>
      </p:grpSpPr>
      <p:sp>
        <p:nvSpPr>
          <p:cNvPr id="52" name="Google Shape;52;p22"/>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22"/>
          <p:cNvSpPr txBox="1">
            <a:spLocks noGrp="1"/>
          </p:cNvSpPr>
          <p:nvPr>
            <p:ph type="body" idx="1"/>
          </p:nvPr>
        </p:nvSpPr>
        <p:spPr>
          <a:xfrm>
            <a:off x="45720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54" name="Google Shape;54;p22"/>
          <p:cNvSpPr txBox="1">
            <a:spLocks noGrp="1"/>
          </p:cNvSpPr>
          <p:nvPr>
            <p:ph type="body" idx="2"/>
          </p:nvPr>
        </p:nvSpPr>
        <p:spPr>
          <a:xfrm>
            <a:off x="467424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55" name="Google Shape;55;p22"/>
          <p:cNvSpPr txBox="1">
            <a:spLocks noGrp="1"/>
          </p:cNvSpPr>
          <p:nvPr>
            <p:ph type="body" idx="3"/>
          </p:nvPr>
        </p:nvSpPr>
        <p:spPr>
          <a:xfrm>
            <a:off x="4674240" y="41302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56" name="Google Shape;56;p22"/>
          <p:cNvSpPr txBox="1">
            <a:spLocks noGrp="1"/>
          </p:cNvSpPr>
          <p:nvPr>
            <p:ph type="body" idx="4"/>
          </p:nvPr>
        </p:nvSpPr>
        <p:spPr>
          <a:xfrm>
            <a:off x="457200" y="41302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6 Content">
  <p:cSld name="Title, 6 Content">
    <p:spTree>
      <p:nvGrpSpPr>
        <p:cNvPr id="1" name="Shape 57"/>
        <p:cNvGrpSpPr/>
        <p:nvPr/>
      </p:nvGrpSpPr>
      <p:grpSpPr>
        <a:xfrm>
          <a:off x="0" y="0"/>
          <a:ext cx="0" cy="0"/>
          <a:chOff x="0" y="0"/>
          <a:chExt cx="0" cy="0"/>
        </a:xfrm>
      </p:grpSpPr>
      <p:sp>
        <p:nvSpPr>
          <p:cNvPr id="58" name="Google Shape;58;p23"/>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23"/>
          <p:cNvSpPr txBox="1">
            <a:spLocks noGrp="1"/>
          </p:cNvSpPr>
          <p:nvPr>
            <p:ph type="body" idx="1"/>
          </p:nvPr>
        </p:nvSpPr>
        <p:spPr>
          <a:xfrm>
            <a:off x="457200" y="1981080"/>
            <a:ext cx="822924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60" name="Google Shape;60;p23"/>
          <p:cNvSpPr txBox="1">
            <a:spLocks noGrp="1"/>
          </p:cNvSpPr>
          <p:nvPr>
            <p:ph type="body" idx="2"/>
          </p:nvPr>
        </p:nvSpPr>
        <p:spPr>
          <a:xfrm>
            <a:off x="457200" y="1981080"/>
            <a:ext cx="822924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pic>
        <p:nvPicPr>
          <p:cNvPr id="61" name="Google Shape;61;p23"/>
          <p:cNvPicPr preferRelativeResize="0"/>
          <p:nvPr/>
        </p:nvPicPr>
        <p:blipFill rotWithShape="1">
          <a:blip r:embed="rId2">
            <a:alphaModFix/>
          </a:blip>
          <a:srcRect/>
          <a:stretch/>
        </p:blipFill>
        <p:spPr>
          <a:xfrm>
            <a:off x="1993320" y="1980720"/>
            <a:ext cx="5156640" cy="4114440"/>
          </a:xfrm>
          <a:prstGeom prst="rect">
            <a:avLst/>
          </a:prstGeom>
          <a:noFill/>
          <a:ln>
            <a:noFill/>
          </a:ln>
        </p:spPr>
      </p:pic>
      <p:pic>
        <p:nvPicPr>
          <p:cNvPr id="62" name="Google Shape;62;p23"/>
          <p:cNvPicPr preferRelativeResize="0"/>
          <p:nvPr/>
        </p:nvPicPr>
        <p:blipFill rotWithShape="1">
          <a:blip r:embed="rId2">
            <a:alphaModFix/>
          </a:blip>
          <a:srcRect/>
          <a:stretch/>
        </p:blipFill>
        <p:spPr>
          <a:xfrm>
            <a:off x="1993320" y="1980720"/>
            <a:ext cx="5156640" cy="4114440"/>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Slide" type="blank">
  <p:cSld name="BLANK">
    <p:spTree>
      <p:nvGrpSpPr>
        <p:cNvPr id="1" name="Shape 70"/>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Content" type="obj">
  <p:cSld name="OBJECT">
    <p:spTree>
      <p:nvGrpSpPr>
        <p:cNvPr id="1" name="Shape 74"/>
        <p:cNvGrpSpPr/>
        <p:nvPr/>
      </p:nvGrpSpPr>
      <p:grpSpPr>
        <a:xfrm>
          <a:off x="0" y="0"/>
          <a:ext cx="0" cy="0"/>
          <a:chOff x="0" y="0"/>
          <a:chExt cx="0" cy="0"/>
        </a:xfrm>
      </p:grpSpPr>
      <p:sp>
        <p:nvSpPr>
          <p:cNvPr id="75" name="Google Shape;75;p24"/>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4"/>
          <p:cNvSpPr txBox="1">
            <a:spLocks noGrp="1"/>
          </p:cNvSpPr>
          <p:nvPr>
            <p:ph type="body" idx="1"/>
          </p:nvPr>
        </p:nvSpPr>
        <p:spPr>
          <a:xfrm>
            <a:off x="457200" y="1981080"/>
            <a:ext cx="822924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2 Content" type="twoObj">
  <p:cSld name="TWO_OBJECTS">
    <p:spTree>
      <p:nvGrpSpPr>
        <p:cNvPr id="1" name="Shape 77"/>
        <p:cNvGrpSpPr/>
        <p:nvPr/>
      </p:nvGrpSpPr>
      <p:grpSpPr>
        <a:xfrm>
          <a:off x="0" y="0"/>
          <a:ext cx="0" cy="0"/>
          <a:chOff x="0" y="0"/>
          <a:chExt cx="0" cy="0"/>
        </a:xfrm>
      </p:grpSpPr>
      <p:sp>
        <p:nvSpPr>
          <p:cNvPr id="78" name="Google Shape;78;p25"/>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9" name="Google Shape;79;p25"/>
          <p:cNvSpPr txBox="1">
            <a:spLocks noGrp="1"/>
          </p:cNvSpPr>
          <p:nvPr>
            <p:ph type="body" idx="1"/>
          </p:nvPr>
        </p:nvSpPr>
        <p:spPr>
          <a:xfrm>
            <a:off x="457200" y="1981080"/>
            <a:ext cx="401580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80" name="Google Shape;80;p25"/>
          <p:cNvSpPr txBox="1">
            <a:spLocks noGrp="1"/>
          </p:cNvSpPr>
          <p:nvPr>
            <p:ph type="body" idx="2"/>
          </p:nvPr>
        </p:nvSpPr>
        <p:spPr>
          <a:xfrm>
            <a:off x="4674240" y="1981080"/>
            <a:ext cx="401580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1"/>
        <p:cNvGrpSpPr/>
        <p:nvPr/>
      </p:nvGrpSpPr>
      <p:grpSpPr>
        <a:xfrm>
          <a:off x="0" y="0"/>
          <a:ext cx="0" cy="0"/>
          <a:chOff x="0" y="0"/>
          <a:chExt cx="0" cy="0"/>
        </a:xfrm>
      </p:grpSpPr>
      <p:sp>
        <p:nvSpPr>
          <p:cNvPr id="82" name="Google Shape;82;p26"/>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entered Text" type="objOnly">
  <p:cSld name="OBJECT_ONLY">
    <p:spTree>
      <p:nvGrpSpPr>
        <p:cNvPr id="1" name="Shape 83"/>
        <p:cNvGrpSpPr/>
        <p:nvPr/>
      </p:nvGrpSpPr>
      <p:grpSpPr>
        <a:xfrm>
          <a:off x="0" y="0"/>
          <a:ext cx="0" cy="0"/>
          <a:chOff x="0" y="0"/>
          <a:chExt cx="0" cy="0"/>
        </a:xfrm>
      </p:grpSpPr>
      <p:sp>
        <p:nvSpPr>
          <p:cNvPr id="84" name="Google Shape;84;p27"/>
          <p:cNvSpPr txBox="1">
            <a:spLocks noGrp="1"/>
          </p:cNvSpPr>
          <p:nvPr>
            <p:ph type="subTitle" idx="1"/>
          </p:nvPr>
        </p:nvSpPr>
        <p:spPr>
          <a:xfrm>
            <a:off x="457200" y="609480"/>
            <a:ext cx="8229240" cy="529776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2 Content and Content" type="twoObjAndObj">
  <p:cSld name="TWO_OBJECTS_AND_OBJECT">
    <p:spTree>
      <p:nvGrpSpPr>
        <p:cNvPr id="1" name="Shape 85"/>
        <p:cNvGrpSpPr/>
        <p:nvPr/>
      </p:nvGrpSpPr>
      <p:grpSpPr>
        <a:xfrm>
          <a:off x="0" y="0"/>
          <a:ext cx="0" cy="0"/>
          <a:chOff x="0" y="0"/>
          <a:chExt cx="0" cy="0"/>
        </a:xfrm>
      </p:grpSpPr>
      <p:sp>
        <p:nvSpPr>
          <p:cNvPr id="86" name="Google Shape;86;p28"/>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7" name="Google Shape;87;p28"/>
          <p:cNvSpPr txBox="1">
            <a:spLocks noGrp="1"/>
          </p:cNvSpPr>
          <p:nvPr>
            <p:ph type="body" idx="1"/>
          </p:nvPr>
        </p:nvSpPr>
        <p:spPr>
          <a:xfrm>
            <a:off x="45720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88" name="Google Shape;88;p28"/>
          <p:cNvSpPr txBox="1">
            <a:spLocks noGrp="1"/>
          </p:cNvSpPr>
          <p:nvPr>
            <p:ph type="body" idx="2"/>
          </p:nvPr>
        </p:nvSpPr>
        <p:spPr>
          <a:xfrm>
            <a:off x="457200" y="41302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89" name="Google Shape;89;p28"/>
          <p:cNvSpPr txBox="1">
            <a:spLocks noGrp="1"/>
          </p:cNvSpPr>
          <p:nvPr>
            <p:ph type="body" idx="3"/>
          </p:nvPr>
        </p:nvSpPr>
        <p:spPr>
          <a:xfrm>
            <a:off x="4674240" y="1981080"/>
            <a:ext cx="401580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Content and 2 Content" type="objAndTwoObj">
  <p:cSld name="OBJECT_AND_TWO_OBJECTS">
    <p:spTree>
      <p:nvGrpSpPr>
        <p:cNvPr id="1" name="Shape 90"/>
        <p:cNvGrpSpPr/>
        <p:nvPr/>
      </p:nvGrpSpPr>
      <p:grpSpPr>
        <a:xfrm>
          <a:off x="0" y="0"/>
          <a:ext cx="0" cy="0"/>
          <a:chOff x="0" y="0"/>
          <a:chExt cx="0" cy="0"/>
        </a:xfrm>
      </p:grpSpPr>
      <p:sp>
        <p:nvSpPr>
          <p:cNvPr id="91" name="Google Shape;91;p29"/>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2" name="Google Shape;92;p29"/>
          <p:cNvSpPr txBox="1">
            <a:spLocks noGrp="1"/>
          </p:cNvSpPr>
          <p:nvPr>
            <p:ph type="body" idx="1"/>
          </p:nvPr>
        </p:nvSpPr>
        <p:spPr>
          <a:xfrm>
            <a:off x="457200" y="1981080"/>
            <a:ext cx="401580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93" name="Google Shape;93;p29"/>
          <p:cNvSpPr txBox="1">
            <a:spLocks noGrp="1"/>
          </p:cNvSpPr>
          <p:nvPr>
            <p:ph type="body" idx="2"/>
          </p:nvPr>
        </p:nvSpPr>
        <p:spPr>
          <a:xfrm>
            <a:off x="467424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94" name="Google Shape;94;p29"/>
          <p:cNvSpPr txBox="1">
            <a:spLocks noGrp="1"/>
          </p:cNvSpPr>
          <p:nvPr>
            <p:ph type="body" idx="3"/>
          </p:nvPr>
        </p:nvSpPr>
        <p:spPr>
          <a:xfrm>
            <a:off x="4674240" y="41302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Slide" type="blank">
  <p:cSld name="BLANK">
    <p:spTree>
      <p:nvGrpSpPr>
        <p:cNvPr id="1" name="Shape 20"/>
        <p:cNvGrpSpPr/>
        <p:nvPr/>
      </p:nvGrpSpPr>
      <p:grpSpPr>
        <a:xfrm>
          <a:off x="0" y="0"/>
          <a:ext cx="0" cy="0"/>
          <a:chOff x="0" y="0"/>
          <a:chExt cx="0" cy="0"/>
        </a:xfrm>
      </p:grpSpPr>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2 Content over Content" type="twoObjOverTx">
  <p:cSld name="TWO_OBJECTS_OVER_TEXT">
    <p:spTree>
      <p:nvGrpSpPr>
        <p:cNvPr id="1" name="Shape 95"/>
        <p:cNvGrpSpPr/>
        <p:nvPr/>
      </p:nvGrpSpPr>
      <p:grpSpPr>
        <a:xfrm>
          <a:off x="0" y="0"/>
          <a:ext cx="0" cy="0"/>
          <a:chOff x="0" y="0"/>
          <a:chExt cx="0" cy="0"/>
        </a:xfrm>
      </p:grpSpPr>
      <p:sp>
        <p:nvSpPr>
          <p:cNvPr id="96" name="Google Shape;96;p30"/>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7" name="Google Shape;97;p30"/>
          <p:cNvSpPr txBox="1">
            <a:spLocks noGrp="1"/>
          </p:cNvSpPr>
          <p:nvPr>
            <p:ph type="body" idx="1"/>
          </p:nvPr>
        </p:nvSpPr>
        <p:spPr>
          <a:xfrm>
            <a:off x="45720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98" name="Google Shape;98;p30"/>
          <p:cNvSpPr txBox="1">
            <a:spLocks noGrp="1"/>
          </p:cNvSpPr>
          <p:nvPr>
            <p:ph type="body" idx="2"/>
          </p:nvPr>
        </p:nvSpPr>
        <p:spPr>
          <a:xfrm>
            <a:off x="467424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99" name="Google Shape;99;p30"/>
          <p:cNvSpPr txBox="1">
            <a:spLocks noGrp="1"/>
          </p:cNvSpPr>
          <p:nvPr>
            <p:ph type="body" idx="3"/>
          </p:nvPr>
        </p:nvSpPr>
        <p:spPr>
          <a:xfrm>
            <a:off x="457200" y="4130280"/>
            <a:ext cx="822924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Content over Content" type="objOverTx">
  <p:cSld name="OBJECT_OVER_TEXT">
    <p:spTree>
      <p:nvGrpSpPr>
        <p:cNvPr id="1" name="Shape 100"/>
        <p:cNvGrpSpPr/>
        <p:nvPr/>
      </p:nvGrpSpPr>
      <p:grpSpPr>
        <a:xfrm>
          <a:off x="0" y="0"/>
          <a:ext cx="0" cy="0"/>
          <a:chOff x="0" y="0"/>
          <a:chExt cx="0" cy="0"/>
        </a:xfrm>
      </p:grpSpPr>
      <p:sp>
        <p:nvSpPr>
          <p:cNvPr id="101" name="Google Shape;101;p31"/>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2" name="Google Shape;102;p31"/>
          <p:cNvSpPr txBox="1">
            <a:spLocks noGrp="1"/>
          </p:cNvSpPr>
          <p:nvPr>
            <p:ph type="body" idx="1"/>
          </p:nvPr>
        </p:nvSpPr>
        <p:spPr>
          <a:xfrm>
            <a:off x="457200" y="1981080"/>
            <a:ext cx="822924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103" name="Google Shape;103;p31"/>
          <p:cNvSpPr txBox="1">
            <a:spLocks noGrp="1"/>
          </p:cNvSpPr>
          <p:nvPr>
            <p:ph type="body" idx="2"/>
          </p:nvPr>
        </p:nvSpPr>
        <p:spPr>
          <a:xfrm>
            <a:off x="457200" y="4130280"/>
            <a:ext cx="822924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4 Content" type="fourObj">
  <p:cSld name="FOUR_OBJECTS">
    <p:spTree>
      <p:nvGrpSpPr>
        <p:cNvPr id="1" name="Shape 104"/>
        <p:cNvGrpSpPr/>
        <p:nvPr/>
      </p:nvGrpSpPr>
      <p:grpSpPr>
        <a:xfrm>
          <a:off x="0" y="0"/>
          <a:ext cx="0" cy="0"/>
          <a:chOff x="0" y="0"/>
          <a:chExt cx="0" cy="0"/>
        </a:xfrm>
      </p:grpSpPr>
      <p:sp>
        <p:nvSpPr>
          <p:cNvPr id="105" name="Google Shape;105;p32"/>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6" name="Google Shape;106;p32"/>
          <p:cNvSpPr txBox="1">
            <a:spLocks noGrp="1"/>
          </p:cNvSpPr>
          <p:nvPr>
            <p:ph type="body" idx="1"/>
          </p:nvPr>
        </p:nvSpPr>
        <p:spPr>
          <a:xfrm>
            <a:off x="45720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107" name="Google Shape;107;p32"/>
          <p:cNvSpPr txBox="1">
            <a:spLocks noGrp="1"/>
          </p:cNvSpPr>
          <p:nvPr>
            <p:ph type="body" idx="2"/>
          </p:nvPr>
        </p:nvSpPr>
        <p:spPr>
          <a:xfrm>
            <a:off x="467424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108" name="Google Shape;108;p32"/>
          <p:cNvSpPr txBox="1">
            <a:spLocks noGrp="1"/>
          </p:cNvSpPr>
          <p:nvPr>
            <p:ph type="body" idx="3"/>
          </p:nvPr>
        </p:nvSpPr>
        <p:spPr>
          <a:xfrm>
            <a:off x="4674240" y="41302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109" name="Google Shape;109;p32"/>
          <p:cNvSpPr txBox="1">
            <a:spLocks noGrp="1"/>
          </p:cNvSpPr>
          <p:nvPr>
            <p:ph type="body" idx="4"/>
          </p:nvPr>
        </p:nvSpPr>
        <p:spPr>
          <a:xfrm>
            <a:off x="457200" y="41302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6 Content">
  <p:cSld name="Title, 6 Content">
    <p:spTree>
      <p:nvGrpSpPr>
        <p:cNvPr id="1" name="Shape 110"/>
        <p:cNvGrpSpPr/>
        <p:nvPr/>
      </p:nvGrpSpPr>
      <p:grpSpPr>
        <a:xfrm>
          <a:off x="0" y="0"/>
          <a:ext cx="0" cy="0"/>
          <a:chOff x="0" y="0"/>
          <a:chExt cx="0" cy="0"/>
        </a:xfrm>
      </p:grpSpPr>
      <p:sp>
        <p:nvSpPr>
          <p:cNvPr id="111" name="Google Shape;111;p33"/>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2" name="Google Shape;112;p33"/>
          <p:cNvSpPr txBox="1">
            <a:spLocks noGrp="1"/>
          </p:cNvSpPr>
          <p:nvPr>
            <p:ph type="body" idx="1"/>
          </p:nvPr>
        </p:nvSpPr>
        <p:spPr>
          <a:xfrm>
            <a:off x="457200" y="1981080"/>
            <a:ext cx="822924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113" name="Google Shape;113;p33"/>
          <p:cNvSpPr txBox="1">
            <a:spLocks noGrp="1"/>
          </p:cNvSpPr>
          <p:nvPr>
            <p:ph type="body" idx="2"/>
          </p:nvPr>
        </p:nvSpPr>
        <p:spPr>
          <a:xfrm>
            <a:off x="457200" y="1981080"/>
            <a:ext cx="822924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pic>
        <p:nvPicPr>
          <p:cNvPr id="114" name="Google Shape;114;p33"/>
          <p:cNvPicPr preferRelativeResize="0"/>
          <p:nvPr/>
        </p:nvPicPr>
        <p:blipFill rotWithShape="1">
          <a:blip r:embed="rId2">
            <a:alphaModFix/>
          </a:blip>
          <a:srcRect/>
          <a:stretch/>
        </p:blipFill>
        <p:spPr>
          <a:xfrm>
            <a:off x="1993320" y="1980720"/>
            <a:ext cx="5156640" cy="4114440"/>
          </a:xfrm>
          <a:prstGeom prst="rect">
            <a:avLst/>
          </a:prstGeom>
          <a:noFill/>
          <a:ln>
            <a:noFill/>
          </a:ln>
        </p:spPr>
      </p:pic>
      <p:pic>
        <p:nvPicPr>
          <p:cNvPr id="115" name="Google Shape;115;p33"/>
          <p:cNvPicPr preferRelativeResize="0"/>
          <p:nvPr/>
        </p:nvPicPr>
        <p:blipFill rotWithShape="1">
          <a:blip r:embed="rId2">
            <a:alphaModFix/>
          </a:blip>
          <a:srcRect/>
          <a:stretch/>
        </p:blipFill>
        <p:spPr>
          <a:xfrm>
            <a:off x="1993320" y="1980720"/>
            <a:ext cx="5156640" cy="4114440"/>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Content" type="obj">
  <p:cSld name="OBJECT">
    <p:spTree>
      <p:nvGrpSpPr>
        <p:cNvPr id="1" name="Shape 21"/>
        <p:cNvGrpSpPr/>
        <p:nvPr/>
      </p:nvGrpSpPr>
      <p:grpSpPr>
        <a:xfrm>
          <a:off x="0" y="0"/>
          <a:ext cx="0" cy="0"/>
          <a:chOff x="0" y="0"/>
          <a:chExt cx="0" cy="0"/>
        </a:xfrm>
      </p:grpSpPr>
      <p:sp>
        <p:nvSpPr>
          <p:cNvPr id="22" name="Google Shape;22;p14"/>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4"/>
          <p:cNvSpPr txBox="1">
            <a:spLocks noGrp="1"/>
          </p:cNvSpPr>
          <p:nvPr>
            <p:ph type="body" idx="1"/>
          </p:nvPr>
        </p:nvSpPr>
        <p:spPr>
          <a:xfrm>
            <a:off x="457200" y="1981080"/>
            <a:ext cx="822924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2 Content" type="twoObj">
  <p:cSld name="TWO_OBJECTS">
    <p:spTree>
      <p:nvGrpSpPr>
        <p:cNvPr id="1" name="Shape 24"/>
        <p:cNvGrpSpPr/>
        <p:nvPr/>
      </p:nvGrpSpPr>
      <p:grpSpPr>
        <a:xfrm>
          <a:off x="0" y="0"/>
          <a:ext cx="0" cy="0"/>
          <a:chOff x="0" y="0"/>
          <a:chExt cx="0" cy="0"/>
        </a:xfrm>
      </p:grpSpPr>
      <p:sp>
        <p:nvSpPr>
          <p:cNvPr id="25" name="Google Shape;25;p15"/>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 name="Google Shape;26;p15"/>
          <p:cNvSpPr txBox="1">
            <a:spLocks noGrp="1"/>
          </p:cNvSpPr>
          <p:nvPr>
            <p:ph type="body" idx="1"/>
          </p:nvPr>
        </p:nvSpPr>
        <p:spPr>
          <a:xfrm>
            <a:off x="457200" y="1981080"/>
            <a:ext cx="401580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27" name="Google Shape;27;p15"/>
          <p:cNvSpPr txBox="1">
            <a:spLocks noGrp="1"/>
          </p:cNvSpPr>
          <p:nvPr>
            <p:ph type="body" idx="2"/>
          </p:nvPr>
        </p:nvSpPr>
        <p:spPr>
          <a:xfrm>
            <a:off x="4674240" y="1981080"/>
            <a:ext cx="401580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8"/>
        <p:cNvGrpSpPr/>
        <p:nvPr/>
      </p:nvGrpSpPr>
      <p:grpSpPr>
        <a:xfrm>
          <a:off x="0" y="0"/>
          <a:ext cx="0" cy="0"/>
          <a:chOff x="0" y="0"/>
          <a:chExt cx="0" cy="0"/>
        </a:xfrm>
      </p:grpSpPr>
      <p:sp>
        <p:nvSpPr>
          <p:cNvPr id="29" name="Google Shape;29;p16"/>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entered Text" type="objOnly">
  <p:cSld name="OBJECT_ONLY">
    <p:spTree>
      <p:nvGrpSpPr>
        <p:cNvPr id="1" name="Shape 30"/>
        <p:cNvGrpSpPr/>
        <p:nvPr/>
      </p:nvGrpSpPr>
      <p:grpSpPr>
        <a:xfrm>
          <a:off x="0" y="0"/>
          <a:ext cx="0" cy="0"/>
          <a:chOff x="0" y="0"/>
          <a:chExt cx="0" cy="0"/>
        </a:xfrm>
      </p:grpSpPr>
      <p:sp>
        <p:nvSpPr>
          <p:cNvPr id="31" name="Google Shape;31;p17"/>
          <p:cNvSpPr txBox="1">
            <a:spLocks noGrp="1"/>
          </p:cNvSpPr>
          <p:nvPr>
            <p:ph type="subTitle" idx="1"/>
          </p:nvPr>
        </p:nvSpPr>
        <p:spPr>
          <a:xfrm>
            <a:off x="457200" y="609480"/>
            <a:ext cx="8229240" cy="529776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2 Content and Content" type="twoObjAndObj">
  <p:cSld name="TWO_OBJECTS_AND_OBJECT">
    <p:spTree>
      <p:nvGrpSpPr>
        <p:cNvPr id="1" name="Shape 32"/>
        <p:cNvGrpSpPr/>
        <p:nvPr/>
      </p:nvGrpSpPr>
      <p:grpSpPr>
        <a:xfrm>
          <a:off x="0" y="0"/>
          <a:ext cx="0" cy="0"/>
          <a:chOff x="0" y="0"/>
          <a:chExt cx="0" cy="0"/>
        </a:xfrm>
      </p:grpSpPr>
      <p:sp>
        <p:nvSpPr>
          <p:cNvPr id="33" name="Google Shape;33;p18"/>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18"/>
          <p:cNvSpPr txBox="1">
            <a:spLocks noGrp="1"/>
          </p:cNvSpPr>
          <p:nvPr>
            <p:ph type="body" idx="1"/>
          </p:nvPr>
        </p:nvSpPr>
        <p:spPr>
          <a:xfrm>
            <a:off x="45720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35" name="Google Shape;35;p18"/>
          <p:cNvSpPr txBox="1">
            <a:spLocks noGrp="1"/>
          </p:cNvSpPr>
          <p:nvPr>
            <p:ph type="body" idx="2"/>
          </p:nvPr>
        </p:nvSpPr>
        <p:spPr>
          <a:xfrm>
            <a:off x="457200" y="41302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36" name="Google Shape;36;p18"/>
          <p:cNvSpPr txBox="1">
            <a:spLocks noGrp="1"/>
          </p:cNvSpPr>
          <p:nvPr>
            <p:ph type="body" idx="3"/>
          </p:nvPr>
        </p:nvSpPr>
        <p:spPr>
          <a:xfrm>
            <a:off x="4674240" y="1981080"/>
            <a:ext cx="401580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Content and 2 Content" type="objAndTwoObj">
  <p:cSld name="OBJECT_AND_TWO_OBJECTS">
    <p:spTree>
      <p:nvGrpSpPr>
        <p:cNvPr id="1" name="Shape 37"/>
        <p:cNvGrpSpPr/>
        <p:nvPr/>
      </p:nvGrpSpPr>
      <p:grpSpPr>
        <a:xfrm>
          <a:off x="0" y="0"/>
          <a:ext cx="0" cy="0"/>
          <a:chOff x="0" y="0"/>
          <a:chExt cx="0" cy="0"/>
        </a:xfrm>
      </p:grpSpPr>
      <p:sp>
        <p:nvSpPr>
          <p:cNvPr id="38" name="Google Shape;38;p19"/>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19"/>
          <p:cNvSpPr txBox="1">
            <a:spLocks noGrp="1"/>
          </p:cNvSpPr>
          <p:nvPr>
            <p:ph type="body" idx="1"/>
          </p:nvPr>
        </p:nvSpPr>
        <p:spPr>
          <a:xfrm>
            <a:off x="457200" y="1981080"/>
            <a:ext cx="401580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40" name="Google Shape;40;p19"/>
          <p:cNvSpPr txBox="1">
            <a:spLocks noGrp="1"/>
          </p:cNvSpPr>
          <p:nvPr>
            <p:ph type="body" idx="2"/>
          </p:nvPr>
        </p:nvSpPr>
        <p:spPr>
          <a:xfrm>
            <a:off x="467424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41" name="Google Shape;41;p19"/>
          <p:cNvSpPr txBox="1">
            <a:spLocks noGrp="1"/>
          </p:cNvSpPr>
          <p:nvPr>
            <p:ph type="body" idx="3"/>
          </p:nvPr>
        </p:nvSpPr>
        <p:spPr>
          <a:xfrm>
            <a:off x="4674240" y="41302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2 Content over Content" type="twoObjOverTx">
  <p:cSld name="TWO_OBJECTS_OVER_TEXT">
    <p:spTree>
      <p:nvGrpSpPr>
        <p:cNvPr id="1" name="Shape 42"/>
        <p:cNvGrpSpPr/>
        <p:nvPr/>
      </p:nvGrpSpPr>
      <p:grpSpPr>
        <a:xfrm>
          <a:off x="0" y="0"/>
          <a:ext cx="0" cy="0"/>
          <a:chOff x="0" y="0"/>
          <a:chExt cx="0" cy="0"/>
        </a:xfrm>
      </p:grpSpPr>
      <p:sp>
        <p:nvSpPr>
          <p:cNvPr id="43" name="Google Shape;43;p20"/>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20"/>
          <p:cNvSpPr txBox="1">
            <a:spLocks noGrp="1"/>
          </p:cNvSpPr>
          <p:nvPr>
            <p:ph type="body" idx="1"/>
          </p:nvPr>
        </p:nvSpPr>
        <p:spPr>
          <a:xfrm>
            <a:off x="45720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45" name="Google Shape;45;p20"/>
          <p:cNvSpPr txBox="1">
            <a:spLocks noGrp="1"/>
          </p:cNvSpPr>
          <p:nvPr>
            <p:ph type="body" idx="2"/>
          </p:nvPr>
        </p:nvSpPr>
        <p:spPr>
          <a:xfrm>
            <a:off x="467424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46" name="Google Shape;46;p20"/>
          <p:cNvSpPr txBox="1">
            <a:spLocks noGrp="1"/>
          </p:cNvSpPr>
          <p:nvPr>
            <p:ph type="body" idx="3"/>
          </p:nvPr>
        </p:nvSpPr>
        <p:spPr>
          <a:xfrm>
            <a:off x="457200" y="4130280"/>
            <a:ext cx="822924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
        <p:cNvGrpSpPr/>
        <p:nvPr/>
      </p:nvGrpSpPr>
      <p:grpSpPr>
        <a:xfrm>
          <a:off x="0" y="0"/>
          <a:ext cx="0" cy="0"/>
          <a:chOff x="0" y="0"/>
          <a:chExt cx="0" cy="0"/>
        </a:xfrm>
      </p:grpSpPr>
      <p:pic>
        <p:nvPicPr>
          <p:cNvPr id="6" name="Google Shape;6;p8"/>
          <p:cNvPicPr preferRelativeResize="0"/>
          <p:nvPr/>
        </p:nvPicPr>
        <p:blipFill rotWithShape="1">
          <a:blip r:embed="rId14">
            <a:alphaModFix/>
          </a:blip>
          <a:srcRect/>
          <a:stretch/>
        </p:blipFill>
        <p:spPr>
          <a:xfrm>
            <a:off x="0" y="0"/>
            <a:ext cx="9143640" cy="6859080"/>
          </a:xfrm>
          <a:prstGeom prst="rect">
            <a:avLst/>
          </a:prstGeom>
          <a:noFill/>
          <a:ln>
            <a:noFill/>
          </a:ln>
        </p:spPr>
      </p:pic>
      <p:cxnSp>
        <p:nvCxnSpPr>
          <p:cNvPr id="7" name="Google Shape;7;p8"/>
          <p:cNvCxnSpPr/>
          <p:nvPr/>
        </p:nvCxnSpPr>
        <p:spPr>
          <a:xfrm>
            <a:off x="457200" y="6248160"/>
            <a:ext cx="8207280" cy="0"/>
          </a:xfrm>
          <a:prstGeom prst="straightConnector1">
            <a:avLst/>
          </a:prstGeom>
          <a:noFill/>
          <a:ln w="12600" cap="flat" cmpd="sng">
            <a:solidFill>
              <a:schemeClr val="lt2"/>
            </a:solidFill>
            <a:prstDash val="solid"/>
            <a:round/>
            <a:headEnd type="none" w="sm" len="sm"/>
            <a:tailEnd type="none" w="sm" len="sm"/>
          </a:ln>
        </p:spPr>
      </p:cxnSp>
      <p:cxnSp>
        <p:nvCxnSpPr>
          <p:cNvPr id="8" name="Google Shape;8;p8"/>
          <p:cNvCxnSpPr/>
          <p:nvPr/>
        </p:nvCxnSpPr>
        <p:spPr>
          <a:xfrm>
            <a:off x="457200" y="1904760"/>
            <a:ext cx="8207280" cy="0"/>
          </a:xfrm>
          <a:prstGeom prst="straightConnector1">
            <a:avLst/>
          </a:prstGeom>
          <a:noFill/>
          <a:ln w="12600" cap="flat" cmpd="sng">
            <a:solidFill>
              <a:schemeClr val="lt2"/>
            </a:solidFill>
            <a:prstDash val="solid"/>
            <a:round/>
            <a:headEnd type="none" w="sm" len="sm"/>
            <a:tailEnd type="none" w="sm" len="sm"/>
          </a:ln>
        </p:spPr>
      </p:cxnSp>
      <p:pic>
        <p:nvPicPr>
          <p:cNvPr id="9" name="Google Shape;9;p8"/>
          <p:cNvPicPr preferRelativeResize="0"/>
          <p:nvPr/>
        </p:nvPicPr>
        <p:blipFill rotWithShape="1">
          <a:blip r:embed="rId14">
            <a:alphaModFix/>
          </a:blip>
          <a:srcRect/>
          <a:stretch/>
        </p:blipFill>
        <p:spPr>
          <a:xfrm>
            <a:off x="0" y="0"/>
            <a:ext cx="9143640" cy="6859080"/>
          </a:xfrm>
          <a:prstGeom prst="rect">
            <a:avLst/>
          </a:prstGeom>
          <a:noFill/>
          <a:ln>
            <a:noFill/>
          </a:ln>
        </p:spPr>
      </p:pic>
      <p:sp>
        <p:nvSpPr>
          <p:cNvPr id="10" name="Google Shape;10;p8"/>
          <p:cNvSpPr/>
          <p:nvPr/>
        </p:nvSpPr>
        <p:spPr>
          <a:xfrm>
            <a:off x="457200" y="380880"/>
            <a:ext cx="8206920" cy="3600000"/>
          </a:xfrm>
          <a:prstGeom prst="rect">
            <a:avLst/>
          </a:prstGeom>
          <a:solidFill>
            <a:srgbClr val="FFF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1" name="Google Shape;11;p8"/>
          <p:cNvPicPr preferRelativeResize="0"/>
          <p:nvPr/>
        </p:nvPicPr>
        <p:blipFill rotWithShape="1">
          <a:blip r:embed="rId15">
            <a:alphaModFix/>
          </a:blip>
          <a:srcRect/>
          <a:stretch/>
        </p:blipFill>
        <p:spPr>
          <a:xfrm>
            <a:off x="7467480" y="2438280"/>
            <a:ext cx="823680" cy="1292040"/>
          </a:xfrm>
          <a:prstGeom prst="rect">
            <a:avLst/>
          </a:prstGeom>
          <a:noFill/>
          <a:ln>
            <a:noFill/>
          </a:ln>
        </p:spPr>
      </p:pic>
      <p:pic>
        <p:nvPicPr>
          <p:cNvPr id="12" name="Google Shape;12;p8"/>
          <p:cNvPicPr preferRelativeResize="0"/>
          <p:nvPr/>
        </p:nvPicPr>
        <p:blipFill rotWithShape="1">
          <a:blip r:embed="rId16">
            <a:alphaModFix/>
          </a:blip>
          <a:srcRect/>
          <a:stretch/>
        </p:blipFill>
        <p:spPr>
          <a:xfrm>
            <a:off x="838080" y="2743200"/>
            <a:ext cx="2160360" cy="925200"/>
          </a:xfrm>
          <a:prstGeom prst="rect">
            <a:avLst/>
          </a:prstGeom>
          <a:noFill/>
          <a:ln>
            <a:noFill/>
          </a:ln>
        </p:spPr>
      </p:pic>
      <p:sp>
        <p:nvSpPr>
          <p:cNvPr id="13" name="Google Shape;13;p8"/>
          <p:cNvSpPr txBox="1">
            <a:spLocks noGrp="1"/>
          </p:cNvSpPr>
          <p:nvPr>
            <p:ph type="title"/>
          </p:nvPr>
        </p:nvSpPr>
        <p:spPr>
          <a:xfrm>
            <a:off x="762120" y="609480"/>
            <a:ext cx="7695720" cy="990360"/>
          </a:xfrm>
          <a:prstGeom prst="rect">
            <a:avLst/>
          </a:prstGeom>
          <a:noFill/>
          <a:ln>
            <a:noFill/>
          </a:ln>
        </p:spPr>
        <p:txBody>
          <a:bodyPr spcFirstLastPara="1" wrap="square" lIns="0" tIns="45700" rIns="91425" bIns="4570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4" name="Google Shape;14;p8"/>
          <p:cNvSpPr txBox="1">
            <a:spLocks noGrp="1"/>
          </p:cNvSpPr>
          <p:nvPr>
            <p:ph type="sldNum" idx="12"/>
          </p:nvPr>
        </p:nvSpPr>
        <p:spPr>
          <a:xfrm>
            <a:off x="6553080" y="6248520"/>
            <a:ext cx="2133360" cy="456840"/>
          </a:xfrm>
          <a:prstGeom prst="rect">
            <a:avLst/>
          </a:prstGeom>
          <a:noFill/>
          <a:ln>
            <a:noFill/>
          </a:ln>
        </p:spPr>
        <p:txBody>
          <a:bodyPr spcFirstLastPara="1" wrap="square" lIns="91425" tIns="45700" rIns="0" bIns="45700" anchor="t" anchorCtr="0">
            <a:noAutofit/>
          </a:bodyPr>
          <a:lstStyle>
            <a:lvl1pPr marL="0" marR="0" lvl="0"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1pPr>
            <a:lvl2pPr marL="0" marR="0" lvl="1"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2pPr>
            <a:lvl3pPr marL="0" marR="0" lvl="2"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3pPr>
            <a:lvl4pPr marL="0" marR="0" lvl="3"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4pPr>
            <a:lvl5pPr marL="0" marR="0" lvl="4"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5pPr>
            <a:lvl6pPr marL="0" marR="0" lvl="5"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6pPr>
            <a:lvl7pPr marL="0" marR="0" lvl="6"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7pPr>
            <a:lvl8pPr marL="0" marR="0" lvl="7"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8pPr>
            <a:lvl9pPr marL="0" marR="0" lvl="8"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9pPr>
          </a:lstStyle>
          <a:p>
            <a:pPr marL="0" lvl="0" indent="0" algn="l" rtl="0">
              <a:spcBef>
                <a:spcPts val="0"/>
              </a:spcBef>
              <a:spcAft>
                <a:spcPts val="0"/>
              </a:spcAft>
              <a:buNone/>
            </a:pPr>
            <a:fld id="{00000000-1234-1234-1234-123412341234}" type="slidenum">
              <a:rPr lang="sl-SI"/>
              <a:t>‹#›</a:t>
            </a:fld>
            <a:endParaRPr sz="1800" b="0">
              <a:solidFill>
                <a:schemeClr val="dk1"/>
              </a:solidFill>
              <a:latin typeface="Arial"/>
              <a:ea typeface="Arial"/>
              <a:cs typeface="Arial"/>
              <a:sym typeface="Arial"/>
            </a:endParaRPr>
          </a:p>
        </p:txBody>
      </p:sp>
      <p:cxnSp>
        <p:nvCxnSpPr>
          <p:cNvPr id="15" name="Google Shape;15;p8"/>
          <p:cNvCxnSpPr/>
          <p:nvPr/>
        </p:nvCxnSpPr>
        <p:spPr>
          <a:xfrm>
            <a:off x="457200" y="6248160"/>
            <a:ext cx="8207280" cy="0"/>
          </a:xfrm>
          <a:prstGeom prst="straightConnector1">
            <a:avLst/>
          </a:prstGeom>
          <a:noFill/>
          <a:ln w="12600" cap="flat" cmpd="sng">
            <a:solidFill>
              <a:schemeClr val="lt2"/>
            </a:solidFill>
            <a:prstDash val="solid"/>
            <a:round/>
            <a:headEnd type="none" w="sm" len="sm"/>
            <a:tailEnd type="none" w="sm" len="sm"/>
          </a:ln>
        </p:spPr>
      </p:cxnSp>
      <p:sp>
        <p:nvSpPr>
          <p:cNvPr id="16" name="Google Shape;16;p8"/>
          <p:cNvSpPr txBox="1">
            <a:spLocks noGrp="1"/>
          </p:cNvSpPr>
          <p:nvPr>
            <p:ph type="body" idx="1"/>
          </p:nvPr>
        </p:nvSpPr>
        <p:spPr>
          <a:xfrm>
            <a:off x="457200" y="1604520"/>
            <a:ext cx="8229240" cy="397728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63"/>
        <p:cNvGrpSpPr/>
        <p:nvPr/>
      </p:nvGrpSpPr>
      <p:grpSpPr>
        <a:xfrm>
          <a:off x="0" y="0"/>
          <a:ext cx="0" cy="0"/>
          <a:chOff x="0" y="0"/>
          <a:chExt cx="0" cy="0"/>
        </a:xfrm>
      </p:grpSpPr>
      <p:pic>
        <p:nvPicPr>
          <p:cNvPr id="64" name="Google Shape;64;p10"/>
          <p:cNvPicPr preferRelativeResize="0"/>
          <p:nvPr/>
        </p:nvPicPr>
        <p:blipFill rotWithShape="1">
          <a:blip r:embed="rId13">
            <a:alphaModFix/>
          </a:blip>
          <a:srcRect/>
          <a:stretch/>
        </p:blipFill>
        <p:spPr>
          <a:xfrm>
            <a:off x="0" y="0"/>
            <a:ext cx="9143640" cy="6859080"/>
          </a:xfrm>
          <a:prstGeom prst="rect">
            <a:avLst/>
          </a:prstGeom>
          <a:noFill/>
          <a:ln>
            <a:noFill/>
          </a:ln>
        </p:spPr>
      </p:pic>
      <p:cxnSp>
        <p:nvCxnSpPr>
          <p:cNvPr id="65" name="Google Shape;65;p10"/>
          <p:cNvCxnSpPr/>
          <p:nvPr/>
        </p:nvCxnSpPr>
        <p:spPr>
          <a:xfrm>
            <a:off x="457200" y="6248160"/>
            <a:ext cx="8207280" cy="0"/>
          </a:xfrm>
          <a:prstGeom prst="straightConnector1">
            <a:avLst/>
          </a:prstGeom>
          <a:noFill/>
          <a:ln w="12600" cap="flat" cmpd="sng">
            <a:solidFill>
              <a:schemeClr val="lt2"/>
            </a:solidFill>
            <a:prstDash val="solid"/>
            <a:round/>
            <a:headEnd type="none" w="sm" len="sm"/>
            <a:tailEnd type="none" w="sm" len="sm"/>
          </a:ln>
        </p:spPr>
      </p:cxnSp>
      <p:cxnSp>
        <p:nvCxnSpPr>
          <p:cNvPr id="66" name="Google Shape;66;p10"/>
          <p:cNvCxnSpPr/>
          <p:nvPr/>
        </p:nvCxnSpPr>
        <p:spPr>
          <a:xfrm>
            <a:off x="457200" y="1904760"/>
            <a:ext cx="8207280" cy="0"/>
          </a:xfrm>
          <a:prstGeom prst="straightConnector1">
            <a:avLst/>
          </a:prstGeom>
          <a:noFill/>
          <a:ln w="12600" cap="flat" cmpd="sng">
            <a:solidFill>
              <a:schemeClr val="lt2"/>
            </a:solidFill>
            <a:prstDash val="solid"/>
            <a:round/>
            <a:headEnd type="none" w="sm" len="sm"/>
            <a:tailEnd type="none" w="sm" len="sm"/>
          </a:ln>
        </p:spPr>
      </p:cxnSp>
      <p:sp>
        <p:nvSpPr>
          <p:cNvPr id="67" name="Google Shape;67;p10"/>
          <p:cNvSpPr txBox="1">
            <a:spLocks noGrp="1"/>
          </p:cNvSpPr>
          <p:nvPr>
            <p:ph type="title"/>
          </p:nvPr>
        </p:nvSpPr>
        <p:spPr>
          <a:xfrm>
            <a:off x="457200" y="609480"/>
            <a:ext cx="8229240" cy="1142640"/>
          </a:xfrm>
          <a:prstGeom prst="rect">
            <a:avLst/>
          </a:prstGeom>
          <a:noFill/>
          <a:ln>
            <a:noFill/>
          </a:ln>
        </p:spPr>
        <p:txBody>
          <a:bodyPr spcFirstLastPara="1" wrap="square" lIns="0" tIns="45700" rIns="91425" bIns="4570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8" name="Google Shape;68;p10"/>
          <p:cNvSpPr txBox="1">
            <a:spLocks noGrp="1"/>
          </p:cNvSpPr>
          <p:nvPr>
            <p:ph type="body" idx="1"/>
          </p:nvPr>
        </p:nvSpPr>
        <p:spPr>
          <a:xfrm>
            <a:off x="457200" y="1981080"/>
            <a:ext cx="8229240" cy="4114440"/>
          </a:xfrm>
          <a:prstGeom prst="rect">
            <a:avLst/>
          </a:prstGeom>
          <a:noFill/>
          <a:ln>
            <a:noFill/>
          </a:ln>
        </p:spPr>
        <p:txBody>
          <a:bodyPr spcFirstLastPara="1" wrap="square" lIns="0" tIns="45700" rIns="91425" bIns="45700" anchor="t" anchorCtr="0">
            <a:no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69" name="Google Shape;69;p10"/>
          <p:cNvSpPr txBox="1">
            <a:spLocks noGrp="1"/>
          </p:cNvSpPr>
          <p:nvPr>
            <p:ph type="sldNum" idx="12"/>
          </p:nvPr>
        </p:nvSpPr>
        <p:spPr>
          <a:xfrm>
            <a:off x="6553080" y="6248520"/>
            <a:ext cx="2133360" cy="456840"/>
          </a:xfrm>
          <a:prstGeom prst="rect">
            <a:avLst/>
          </a:prstGeom>
          <a:noFill/>
          <a:ln>
            <a:noFill/>
          </a:ln>
        </p:spPr>
        <p:txBody>
          <a:bodyPr spcFirstLastPara="1" wrap="square" lIns="91425" tIns="45700" rIns="0" bIns="45700" anchor="t" anchorCtr="0">
            <a:noAutofit/>
          </a:bodyPr>
          <a:lstStyle>
            <a:lvl1pPr marL="0" marR="0" lvl="0" indent="0" algn="l" rtl="0">
              <a:lnSpc>
                <a:spcPct val="100000"/>
              </a:lnSpc>
              <a:spcBef>
                <a:spcPts val="0"/>
              </a:spcBef>
              <a:buNone/>
              <a:defRPr sz="1200" b="1" strike="noStrike">
                <a:solidFill>
                  <a:srgbClr val="000000"/>
                </a:solidFill>
                <a:latin typeface="Arial Narrow"/>
                <a:ea typeface="Arial Narrow"/>
                <a:cs typeface="Arial Narrow"/>
                <a:sym typeface="Arial Narrow"/>
              </a:defRPr>
            </a:lvl1pPr>
            <a:lvl2pPr marL="0" marR="0" lvl="1" indent="0" algn="l" rtl="0">
              <a:lnSpc>
                <a:spcPct val="100000"/>
              </a:lnSpc>
              <a:spcBef>
                <a:spcPts val="0"/>
              </a:spcBef>
              <a:buNone/>
              <a:defRPr sz="1200" b="1" strike="noStrike">
                <a:solidFill>
                  <a:srgbClr val="000000"/>
                </a:solidFill>
                <a:latin typeface="Arial Narrow"/>
                <a:ea typeface="Arial Narrow"/>
                <a:cs typeface="Arial Narrow"/>
                <a:sym typeface="Arial Narrow"/>
              </a:defRPr>
            </a:lvl2pPr>
            <a:lvl3pPr marL="0" marR="0" lvl="2" indent="0" algn="l" rtl="0">
              <a:lnSpc>
                <a:spcPct val="100000"/>
              </a:lnSpc>
              <a:spcBef>
                <a:spcPts val="0"/>
              </a:spcBef>
              <a:buNone/>
              <a:defRPr sz="1200" b="1" strike="noStrike">
                <a:solidFill>
                  <a:srgbClr val="000000"/>
                </a:solidFill>
                <a:latin typeface="Arial Narrow"/>
                <a:ea typeface="Arial Narrow"/>
                <a:cs typeface="Arial Narrow"/>
                <a:sym typeface="Arial Narrow"/>
              </a:defRPr>
            </a:lvl3pPr>
            <a:lvl4pPr marL="0" marR="0" lvl="3" indent="0" algn="l" rtl="0">
              <a:lnSpc>
                <a:spcPct val="100000"/>
              </a:lnSpc>
              <a:spcBef>
                <a:spcPts val="0"/>
              </a:spcBef>
              <a:buNone/>
              <a:defRPr sz="1200" b="1" strike="noStrike">
                <a:solidFill>
                  <a:srgbClr val="000000"/>
                </a:solidFill>
                <a:latin typeface="Arial Narrow"/>
                <a:ea typeface="Arial Narrow"/>
                <a:cs typeface="Arial Narrow"/>
                <a:sym typeface="Arial Narrow"/>
              </a:defRPr>
            </a:lvl4pPr>
            <a:lvl5pPr marL="0" marR="0" lvl="4" indent="0" algn="l" rtl="0">
              <a:lnSpc>
                <a:spcPct val="100000"/>
              </a:lnSpc>
              <a:spcBef>
                <a:spcPts val="0"/>
              </a:spcBef>
              <a:buNone/>
              <a:defRPr sz="1200" b="1" strike="noStrike">
                <a:solidFill>
                  <a:srgbClr val="000000"/>
                </a:solidFill>
                <a:latin typeface="Arial Narrow"/>
                <a:ea typeface="Arial Narrow"/>
                <a:cs typeface="Arial Narrow"/>
                <a:sym typeface="Arial Narrow"/>
              </a:defRPr>
            </a:lvl5pPr>
            <a:lvl6pPr marL="0" marR="0" lvl="5" indent="0" algn="l" rtl="0">
              <a:lnSpc>
                <a:spcPct val="100000"/>
              </a:lnSpc>
              <a:spcBef>
                <a:spcPts val="0"/>
              </a:spcBef>
              <a:buNone/>
              <a:defRPr sz="1200" b="1" strike="noStrike">
                <a:solidFill>
                  <a:srgbClr val="000000"/>
                </a:solidFill>
                <a:latin typeface="Arial Narrow"/>
                <a:ea typeface="Arial Narrow"/>
                <a:cs typeface="Arial Narrow"/>
                <a:sym typeface="Arial Narrow"/>
              </a:defRPr>
            </a:lvl6pPr>
            <a:lvl7pPr marL="0" marR="0" lvl="6" indent="0" algn="l" rtl="0">
              <a:lnSpc>
                <a:spcPct val="100000"/>
              </a:lnSpc>
              <a:spcBef>
                <a:spcPts val="0"/>
              </a:spcBef>
              <a:buNone/>
              <a:defRPr sz="1200" b="1" strike="noStrike">
                <a:solidFill>
                  <a:srgbClr val="000000"/>
                </a:solidFill>
                <a:latin typeface="Arial Narrow"/>
                <a:ea typeface="Arial Narrow"/>
                <a:cs typeface="Arial Narrow"/>
                <a:sym typeface="Arial Narrow"/>
              </a:defRPr>
            </a:lvl7pPr>
            <a:lvl8pPr marL="0" marR="0" lvl="7" indent="0" algn="l" rtl="0">
              <a:lnSpc>
                <a:spcPct val="100000"/>
              </a:lnSpc>
              <a:spcBef>
                <a:spcPts val="0"/>
              </a:spcBef>
              <a:buNone/>
              <a:defRPr sz="1200" b="1" strike="noStrike">
                <a:solidFill>
                  <a:srgbClr val="000000"/>
                </a:solidFill>
                <a:latin typeface="Arial Narrow"/>
                <a:ea typeface="Arial Narrow"/>
                <a:cs typeface="Arial Narrow"/>
                <a:sym typeface="Arial Narrow"/>
              </a:defRPr>
            </a:lvl8pPr>
            <a:lvl9pPr marL="0" marR="0" lvl="8" indent="0" algn="l" rtl="0">
              <a:lnSpc>
                <a:spcPct val="100000"/>
              </a:lnSpc>
              <a:spcBef>
                <a:spcPts val="0"/>
              </a:spcBef>
              <a:buNone/>
              <a:defRPr sz="1200" b="1" strike="noStrike">
                <a:solidFill>
                  <a:srgbClr val="000000"/>
                </a:solidFill>
                <a:latin typeface="Arial Narrow"/>
                <a:ea typeface="Arial Narrow"/>
                <a:cs typeface="Arial Narrow"/>
                <a:sym typeface="Arial Narrow"/>
              </a:defRPr>
            </a:lvl9pPr>
          </a:lstStyle>
          <a:p>
            <a:pPr marL="0" lvl="0" indent="0" algn="l" rtl="0">
              <a:spcBef>
                <a:spcPts val="0"/>
              </a:spcBef>
              <a:spcAft>
                <a:spcPts val="0"/>
              </a:spcAft>
              <a:buNone/>
            </a:pPr>
            <a:fld id="{00000000-1234-1234-1234-123412341234}" type="slidenum">
              <a:rPr lang="sl-SI"/>
              <a:t>‹#›</a:t>
            </a:fld>
            <a:endParaRPr sz="1800" b="0">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62"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6.jpg"/></Relationships>
</file>

<file path=ppt/slides/_rels/slide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image" Target="../media/image5.jpg"/></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1"/>
          <p:cNvSpPr txBox="1"/>
          <p:nvPr/>
        </p:nvSpPr>
        <p:spPr>
          <a:xfrm>
            <a:off x="762120" y="609480"/>
            <a:ext cx="7695720" cy="990360"/>
          </a:xfrm>
          <a:prstGeom prst="rect">
            <a:avLst/>
          </a:prstGeom>
          <a:noFill/>
          <a:ln>
            <a:noFill/>
          </a:ln>
        </p:spPr>
        <p:txBody>
          <a:bodyPr spcFirstLastPara="1" wrap="square" lIns="0" tIns="45700" rIns="91425" bIns="45700" anchor="ctr" anchorCtr="0">
            <a:noAutofit/>
          </a:bodyPr>
          <a:lstStyle/>
          <a:p>
            <a:pPr marL="0" marR="0" lvl="0" indent="0" algn="l" rtl="0">
              <a:lnSpc>
                <a:spcPct val="100000"/>
              </a:lnSpc>
              <a:spcBef>
                <a:spcPts val="0"/>
              </a:spcBef>
              <a:spcAft>
                <a:spcPts val="0"/>
              </a:spcAft>
              <a:buNone/>
            </a:pPr>
            <a:r>
              <a:rPr lang="sl-SI" sz="1800" b="0" i="0" u="none" strike="noStrike" cap="none" dirty="0">
                <a:solidFill>
                  <a:schemeClr val="dk1"/>
                </a:solidFill>
                <a:latin typeface="Oswald"/>
                <a:ea typeface="Oswald"/>
                <a:cs typeface="Oswald"/>
                <a:sym typeface="Oswald"/>
              </a:rPr>
              <a:t>PIŠEM ZA PRAVICE 2024</a:t>
            </a:r>
            <a:endParaRPr sz="1800" b="0" i="0" u="none" strike="noStrike" cap="none" dirty="0">
              <a:solidFill>
                <a:schemeClr val="dk1"/>
              </a:solidFill>
              <a:latin typeface="Oswald"/>
              <a:ea typeface="Oswald"/>
              <a:cs typeface="Oswald"/>
              <a:sym typeface="Oswald"/>
            </a:endParaRPr>
          </a:p>
        </p:txBody>
      </p:sp>
      <p:sp>
        <p:nvSpPr>
          <p:cNvPr id="121" name="Google Shape;121;p1"/>
          <p:cNvSpPr txBox="1"/>
          <p:nvPr/>
        </p:nvSpPr>
        <p:spPr>
          <a:xfrm>
            <a:off x="582063" y="4672440"/>
            <a:ext cx="6933960" cy="1371240"/>
          </a:xfrm>
          <a:prstGeom prst="rect">
            <a:avLst/>
          </a:prstGeom>
          <a:noFill/>
          <a:ln>
            <a:noFill/>
          </a:ln>
        </p:spPr>
        <p:txBody>
          <a:bodyPr spcFirstLastPara="1" wrap="square" lIns="0" tIns="45700" rIns="91425" bIns="45700" anchor="t" anchorCtr="0">
            <a:noAutofit/>
          </a:bodyPr>
          <a:lstStyle/>
          <a:p>
            <a:pPr marL="0" marR="0" lvl="0" indent="0" algn="l" rtl="0">
              <a:spcBef>
                <a:spcPts val="0"/>
              </a:spcBef>
              <a:spcAft>
                <a:spcPts val="0"/>
              </a:spcAft>
              <a:buNone/>
            </a:pPr>
            <a:r>
              <a:rPr lang="sl-SI" sz="2000" b="1" dirty="0" err="1">
                <a:solidFill>
                  <a:schemeClr val="dk1"/>
                </a:solidFill>
                <a:latin typeface="Arial"/>
                <a:ea typeface="Arial"/>
                <a:cs typeface="Arial"/>
                <a:sym typeface="Arial"/>
              </a:rPr>
              <a:t>Dang</a:t>
            </a:r>
            <a:r>
              <a:rPr lang="sl-SI" sz="2000" b="1" dirty="0">
                <a:solidFill>
                  <a:schemeClr val="dk1"/>
                </a:solidFill>
                <a:latin typeface="Arial"/>
                <a:ea typeface="Arial"/>
                <a:cs typeface="Arial"/>
                <a:sym typeface="Arial"/>
              </a:rPr>
              <a:t> </a:t>
            </a:r>
            <a:r>
              <a:rPr lang="sl-SI" sz="2000" b="1" dirty="0" err="1">
                <a:solidFill>
                  <a:schemeClr val="dk1"/>
                </a:solidFill>
                <a:latin typeface="Arial"/>
                <a:ea typeface="Arial"/>
                <a:cs typeface="Arial"/>
                <a:sym typeface="Arial"/>
              </a:rPr>
              <a:t>Dinh</a:t>
            </a:r>
            <a:r>
              <a:rPr lang="sl-SI" sz="2000" b="1" dirty="0">
                <a:solidFill>
                  <a:schemeClr val="dk1"/>
                </a:solidFill>
                <a:latin typeface="Arial"/>
                <a:ea typeface="Arial"/>
                <a:cs typeface="Arial"/>
                <a:sym typeface="Arial"/>
              </a:rPr>
              <a:t> Bach - Vietnam</a:t>
            </a:r>
            <a:endParaRPr sz="2000" b="1" dirty="0">
              <a:solidFill>
                <a:schemeClr val="dk1"/>
              </a:solidFill>
              <a:latin typeface="Arial"/>
              <a:ea typeface="Arial"/>
              <a:cs typeface="Arial"/>
              <a:sym typeface="Arial"/>
            </a:endParaRPr>
          </a:p>
        </p:txBody>
      </p:sp>
      <p:sp>
        <p:nvSpPr>
          <p:cNvPr id="122" name="Google Shape;122;p1"/>
          <p:cNvSpPr/>
          <p:nvPr/>
        </p:nvSpPr>
        <p:spPr>
          <a:xfrm>
            <a:off x="8472600" y="6043680"/>
            <a:ext cx="183960" cy="45684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2"/>
          <p:cNvSpPr txBox="1"/>
          <p:nvPr/>
        </p:nvSpPr>
        <p:spPr>
          <a:xfrm>
            <a:off x="341840" y="770180"/>
            <a:ext cx="8344600" cy="981940"/>
          </a:xfrm>
          <a:prstGeom prst="rect">
            <a:avLst/>
          </a:prstGeom>
          <a:noFill/>
          <a:ln>
            <a:noFill/>
          </a:ln>
        </p:spPr>
        <p:txBody>
          <a:bodyPr spcFirstLastPara="1" wrap="square" lIns="0" tIns="45700" rIns="91425" bIns="45700" anchor="ctr" anchorCtr="0">
            <a:noAutofit/>
          </a:bodyPr>
          <a:lstStyle/>
          <a:p>
            <a:pPr marL="0" marR="0" lvl="0" indent="0" algn="l" rtl="0">
              <a:spcBef>
                <a:spcPts val="0"/>
              </a:spcBef>
              <a:spcAft>
                <a:spcPts val="0"/>
              </a:spcAft>
              <a:buNone/>
            </a:pPr>
            <a:endParaRPr sz="1800" b="1" dirty="0">
              <a:solidFill>
                <a:schemeClr val="dk1"/>
              </a:solidFill>
              <a:latin typeface="Oswald"/>
              <a:ea typeface="Oswald"/>
              <a:cs typeface="Oswald"/>
              <a:sym typeface="Oswald"/>
            </a:endParaRPr>
          </a:p>
        </p:txBody>
      </p:sp>
      <p:sp>
        <p:nvSpPr>
          <p:cNvPr id="129" name="Google Shape;129;p2"/>
          <p:cNvSpPr txBox="1"/>
          <p:nvPr/>
        </p:nvSpPr>
        <p:spPr>
          <a:xfrm>
            <a:off x="2224263" y="2744236"/>
            <a:ext cx="5853066" cy="3016611"/>
          </a:xfrm>
          <a:prstGeom prst="rect">
            <a:avLst/>
          </a:prstGeom>
          <a:noFill/>
          <a:ln>
            <a:noFill/>
          </a:ln>
        </p:spPr>
        <p:txBody>
          <a:bodyPr spcFirstLastPara="1" wrap="square" lIns="0"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130" name="Google Shape;130;p2"/>
          <p:cNvPicPr preferRelativeResize="0"/>
          <p:nvPr/>
        </p:nvPicPr>
        <p:blipFill rotWithShape="1">
          <a:blip r:embed="rId3">
            <a:alphaModFix/>
          </a:blip>
          <a:srcRect/>
          <a:stretch/>
        </p:blipFill>
        <p:spPr>
          <a:xfrm>
            <a:off x="7524328" y="334673"/>
            <a:ext cx="1162112" cy="1495202"/>
          </a:xfrm>
          <a:prstGeom prst="rect">
            <a:avLst/>
          </a:prstGeom>
          <a:noFill/>
          <a:ln>
            <a:noFill/>
          </a:ln>
        </p:spPr>
      </p:pic>
      <p:sp>
        <p:nvSpPr>
          <p:cNvPr id="5" name="Google Shape;121;p1">
            <a:extLst>
              <a:ext uri="{FF2B5EF4-FFF2-40B4-BE49-F238E27FC236}">
                <a16:creationId xmlns:a16="http://schemas.microsoft.com/office/drawing/2014/main" id="{50593AEC-30D3-5F20-DB3A-D95C04B3B51D}"/>
              </a:ext>
            </a:extLst>
          </p:cNvPr>
          <p:cNvSpPr txBox="1"/>
          <p:nvPr/>
        </p:nvSpPr>
        <p:spPr>
          <a:xfrm>
            <a:off x="660721" y="770180"/>
            <a:ext cx="6933960" cy="1371240"/>
          </a:xfrm>
          <a:prstGeom prst="rect">
            <a:avLst/>
          </a:prstGeom>
          <a:noFill/>
          <a:ln>
            <a:noFill/>
          </a:ln>
        </p:spPr>
        <p:txBody>
          <a:bodyPr spcFirstLastPara="1" wrap="square" lIns="0" tIns="45700" rIns="91425" bIns="45700" anchor="t" anchorCtr="0">
            <a:noAutofit/>
          </a:bodyPr>
          <a:lstStyle/>
          <a:p>
            <a:r>
              <a:rPr lang="sl-SI" sz="1800" b="1" dirty="0" err="1">
                <a:solidFill>
                  <a:schemeClr val="dk1"/>
                </a:solidFill>
                <a:latin typeface="Arial"/>
                <a:ea typeface="Arial"/>
                <a:cs typeface="Arial"/>
                <a:sym typeface="Arial"/>
              </a:rPr>
              <a:t>Dang</a:t>
            </a:r>
            <a:r>
              <a:rPr lang="sl-SI" sz="1800" b="1" dirty="0">
                <a:solidFill>
                  <a:schemeClr val="dk1"/>
                </a:solidFill>
                <a:latin typeface="Arial"/>
                <a:ea typeface="Arial"/>
                <a:cs typeface="Arial"/>
                <a:sym typeface="Arial"/>
              </a:rPr>
              <a:t> </a:t>
            </a:r>
            <a:r>
              <a:rPr lang="sl-SI" sz="1800" b="1" dirty="0" err="1">
                <a:solidFill>
                  <a:schemeClr val="dk1"/>
                </a:solidFill>
                <a:latin typeface="Arial"/>
                <a:ea typeface="Arial"/>
                <a:cs typeface="Arial"/>
                <a:sym typeface="Arial"/>
              </a:rPr>
              <a:t>Dinh</a:t>
            </a:r>
            <a:r>
              <a:rPr lang="sl-SI" sz="1800" b="1" dirty="0">
                <a:solidFill>
                  <a:schemeClr val="dk1"/>
                </a:solidFill>
                <a:latin typeface="Arial"/>
                <a:ea typeface="Arial"/>
                <a:cs typeface="Arial"/>
                <a:sym typeface="Arial"/>
              </a:rPr>
              <a:t> Bach - Vietnam</a:t>
            </a:r>
          </a:p>
          <a:p>
            <a:pPr marL="0" marR="0" lvl="0" indent="0" algn="l" rtl="0">
              <a:spcBef>
                <a:spcPts val="0"/>
              </a:spcBef>
              <a:spcAft>
                <a:spcPts val="0"/>
              </a:spcAft>
              <a:buNone/>
            </a:pPr>
            <a:endParaRPr sz="1800" b="1" dirty="0">
              <a:solidFill>
                <a:schemeClr val="dk1"/>
              </a:solidFill>
              <a:latin typeface="Arial"/>
              <a:ea typeface="Arial"/>
              <a:cs typeface="Arial"/>
              <a:sym typeface="Arial"/>
            </a:endParaRPr>
          </a:p>
        </p:txBody>
      </p:sp>
      <p:pic>
        <p:nvPicPr>
          <p:cNvPr id="7" name="Slika 6" descr="Slika, ki vsebuje besede človeški obraz, oseba, nasmeh, oblačila&#10;&#10;Opis je samodejno ustvarjen">
            <a:extLst>
              <a:ext uri="{FF2B5EF4-FFF2-40B4-BE49-F238E27FC236}">
                <a16:creationId xmlns:a16="http://schemas.microsoft.com/office/drawing/2014/main" id="{356FAB23-88DA-090B-A57F-53E5A90240D4}"/>
              </a:ext>
            </a:extLst>
          </p:cNvPr>
          <p:cNvPicPr>
            <a:picLocks noChangeAspect="1"/>
          </p:cNvPicPr>
          <p:nvPr/>
        </p:nvPicPr>
        <p:blipFill>
          <a:blip r:embed="rId4"/>
          <a:stretch>
            <a:fillRect/>
          </a:stretch>
        </p:blipFill>
        <p:spPr>
          <a:xfrm>
            <a:off x="2952135" y="1506843"/>
            <a:ext cx="3239729" cy="458097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3"/>
          <p:cNvSpPr txBox="1"/>
          <p:nvPr/>
        </p:nvSpPr>
        <p:spPr>
          <a:xfrm>
            <a:off x="326591" y="3563217"/>
            <a:ext cx="8229240" cy="4114440"/>
          </a:xfrm>
          <a:prstGeom prst="rect">
            <a:avLst/>
          </a:prstGeom>
          <a:noFill/>
          <a:ln>
            <a:noFill/>
          </a:ln>
        </p:spPr>
        <p:txBody>
          <a:bodyPr spcFirstLastPara="1" wrap="square" lIns="0" tIns="45700" rIns="91425" bIns="45700" anchor="t" anchorCtr="0">
            <a:noAutofit/>
          </a:bodyPr>
          <a:lstStyle/>
          <a:p>
            <a:pPr marL="285750" indent="-285750" fontAlgn="base">
              <a:buFont typeface="Arial" panose="020B0604020202020204" pitchFamily="34" charset="0"/>
              <a:buChar char="•"/>
            </a:pPr>
            <a:r>
              <a:rPr lang="sl-SI" dirty="0"/>
              <a:t>Odvetnik za </a:t>
            </a:r>
            <a:r>
              <a:rPr lang="sl-SI" dirty="0" err="1"/>
              <a:t>okoljsko</a:t>
            </a:r>
            <a:r>
              <a:rPr lang="sl-SI" dirty="0"/>
              <a:t> pravo </a:t>
            </a:r>
            <a:r>
              <a:rPr lang="sl-SI" dirty="0" err="1"/>
              <a:t>Dang</a:t>
            </a:r>
            <a:r>
              <a:rPr lang="sl-SI" dirty="0"/>
              <a:t> </a:t>
            </a:r>
            <a:r>
              <a:rPr lang="sl-SI" dirty="0" err="1"/>
              <a:t>Dinh</a:t>
            </a:r>
            <a:r>
              <a:rPr lang="sl-SI" dirty="0"/>
              <a:t> Bach je svoje življenje posvetil izboljšanju zdravja in življenjskih pogojev ljudi v Vietnamu. Želi jih zaščititi pred grožnjami onesnaževanja in podnebnih sprememb. </a:t>
            </a:r>
          </a:p>
          <a:p>
            <a:pPr marL="285750" indent="-285750" fontAlgn="base">
              <a:buFont typeface="Arial" panose="020B0604020202020204" pitchFamily="34" charset="0"/>
              <a:buChar char="•"/>
            </a:pPr>
            <a:endParaRPr lang="sl-SI" dirty="0"/>
          </a:p>
          <a:p>
            <a:pPr marL="285750" indent="-285750" fontAlgn="base">
              <a:buFont typeface="Arial" panose="020B0604020202020204" pitchFamily="34" charset="0"/>
              <a:buChar char="•"/>
            </a:pPr>
            <a:r>
              <a:rPr lang="sl-SI" dirty="0"/>
              <a:t>Njegova organizacija, Raziskovalni center za pravo in politiko trajnostnega razvoja (The </a:t>
            </a:r>
            <a:r>
              <a:rPr lang="sl-SI" dirty="0" err="1"/>
              <a:t>Law</a:t>
            </a:r>
            <a:r>
              <a:rPr lang="sl-SI" dirty="0"/>
              <a:t> </a:t>
            </a:r>
            <a:r>
              <a:rPr lang="sl-SI" dirty="0" err="1"/>
              <a:t>and</a:t>
            </a:r>
            <a:r>
              <a:rPr lang="sl-SI" dirty="0"/>
              <a:t> </a:t>
            </a:r>
            <a:r>
              <a:rPr lang="sl-SI" dirty="0" err="1"/>
              <a:t>Policy</a:t>
            </a:r>
            <a:r>
              <a:rPr lang="sl-SI" dirty="0"/>
              <a:t> </a:t>
            </a:r>
            <a:r>
              <a:rPr lang="sl-SI" dirty="0" err="1"/>
              <a:t>of</a:t>
            </a:r>
            <a:r>
              <a:rPr lang="sl-SI" dirty="0"/>
              <a:t> </a:t>
            </a:r>
            <a:r>
              <a:rPr lang="sl-SI" dirty="0" err="1"/>
              <a:t>Sustainable</a:t>
            </a:r>
            <a:r>
              <a:rPr lang="sl-SI" dirty="0"/>
              <a:t> </a:t>
            </a:r>
            <a:r>
              <a:rPr lang="sl-SI" dirty="0" err="1"/>
              <a:t>Development</a:t>
            </a:r>
            <a:r>
              <a:rPr lang="sl-SI" dirty="0"/>
              <a:t> </a:t>
            </a:r>
            <a:r>
              <a:rPr lang="sl-SI" dirty="0" err="1"/>
              <a:t>Research</a:t>
            </a:r>
            <a:r>
              <a:rPr lang="sl-SI" dirty="0"/>
              <a:t> Center, LPSD), je kot prva v Vietnamu sprožila pravni postopek proti vladi in korporacijam zaradi hudih kršitev, ki vplivajo na okolje in javno zdravje.</a:t>
            </a:r>
          </a:p>
          <a:p>
            <a:pPr marL="285750" indent="-285750" fontAlgn="base">
              <a:buFont typeface="Arial" panose="020B0604020202020204" pitchFamily="34" charset="0"/>
              <a:buChar char="•"/>
            </a:pPr>
            <a:endParaRPr lang="sl-SI" dirty="0"/>
          </a:p>
          <a:p>
            <a:pPr marL="285750" indent="-285750" fontAlgn="base">
              <a:buFont typeface="Arial" panose="020B0604020202020204" pitchFamily="34" charset="0"/>
              <a:buChar char="•"/>
            </a:pPr>
            <a:r>
              <a:rPr lang="sl-SI" dirty="0"/>
              <a:t> Nezakonito odlaganje pesticidov in povišana nevarnost obolevanja za rakom zaradi industrijskega onesnaževanja sta le dva primera tega, proti čemur so se borili. Delo organizacije je ključnega pomena. Z javnimi kampanjami in usposabljanji skupnosti ozaveščajo in jim pomagajo razumeti, kakšne so njihove pravice, ter jim tako omogočajo, da se zoperstavijo mogočnim ekonomskim in političnim interesom ter zaščitijo svojo družbeno, ekonomsko in </a:t>
            </a:r>
            <a:r>
              <a:rPr lang="sl-SI" dirty="0" err="1"/>
              <a:t>okoljsko</a:t>
            </a:r>
            <a:r>
              <a:rPr lang="sl-SI" dirty="0"/>
              <a:t> dobrobit. </a:t>
            </a:r>
          </a:p>
          <a:p>
            <a:pPr marL="285750" indent="-285750" fontAlgn="base">
              <a:buFont typeface="Arial" panose="020B0604020202020204" pitchFamily="34" charset="0"/>
              <a:buChar char="•"/>
            </a:pPr>
            <a:endParaRPr lang="en-SI" dirty="0">
              <a:effectLst/>
              <a:latin typeface="Oswald" pitchFamily="2" charset="77"/>
              <a:ea typeface="Times New Roman" panose="02020603050405020304" pitchFamily="18" charset="0"/>
            </a:endParaRPr>
          </a:p>
        </p:txBody>
      </p:sp>
      <p:pic>
        <p:nvPicPr>
          <p:cNvPr id="137" name="Google Shape;137;p3"/>
          <p:cNvPicPr preferRelativeResize="0"/>
          <p:nvPr/>
        </p:nvPicPr>
        <p:blipFill rotWithShape="1">
          <a:blip r:embed="rId3">
            <a:alphaModFix/>
          </a:blip>
          <a:srcRect/>
          <a:stretch/>
        </p:blipFill>
        <p:spPr>
          <a:xfrm>
            <a:off x="0" y="0"/>
            <a:ext cx="9144000" cy="3243925"/>
          </a:xfrm>
          <a:prstGeom prst="rect">
            <a:avLst/>
          </a:prstGeom>
          <a:noFill/>
          <a:ln>
            <a:noFill/>
          </a:ln>
        </p:spPr>
      </p:pic>
      <p:sp>
        <p:nvSpPr>
          <p:cNvPr id="138" name="Google Shape;138;p3"/>
          <p:cNvSpPr/>
          <p:nvPr/>
        </p:nvSpPr>
        <p:spPr>
          <a:xfrm>
            <a:off x="302356" y="928772"/>
            <a:ext cx="1512168" cy="504056"/>
          </a:xfrm>
          <a:prstGeom prst="rect">
            <a:avLst/>
          </a:prstGeom>
          <a:solidFill>
            <a:srgbClr val="FFFF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sz="1800" b="0" i="0" u="none" strike="noStrike" cap="none">
              <a:solidFill>
                <a:srgbClr val="FFFFFF"/>
              </a:solidFill>
              <a:latin typeface="Arial"/>
              <a:ea typeface="Arial"/>
              <a:cs typeface="Arial"/>
              <a:sym typeface="Arial"/>
            </a:endParaRPr>
          </a:p>
        </p:txBody>
      </p:sp>
      <p:sp>
        <p:nvSpPr>
          <p:cNvPr id="139" name="Google Shape;139;p3"/>
          <p:cNvSpPr txBox="1"/>
          <p:nvPr/>
        </p:nvSpPr>
        <p:spPr>
          <a:xfrm>
            <a:off x="457200" y="609480"/>
            <a:ext cx="8229240" cy="1142640"/>
          </a:xfrm>
          <a:prstGeom prst="rect">
            <a:avLst/>
          </a:prstGeom>
          <a:noFill/>
          <a:ln>
            <a:noFill/>
          </a:ln>
        </p:spPr>
        <p:txBody>
          <a:bodyPr spcFirstLastPara="1" wrap="square" lIns="0"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Oswald"/>
              <a:buNone/>
            </a:pPr>
            <a:r>
              <a:rPr lang="sl-SI" sz="1800" b="1" i="0" u="none" strike="noStrike" cap="none">
                <a:solidFill>
                  <a:srgbClr val="000000"/>
                </a:solidFill>
                <a:latin typeface="Oswald"/>
                <a:ea typeface="Oswald"/>
                <a:cs typeface="Oswald"/>
                <a:sym typeface="Oswald"/>
              </a:rPr>
              <a:t>Za kaj gre?</a:t>
            </a:r>
            <a:r>
              <a:rPr lang="sl-SI" sz="1800" b="0" i="0" u="none" strike="noStrike" cap="none">
                <a:solidFill>
                  <a:srgbClr val="000000"/>
                </a:solidFill>
                <a:latin typeface="Oswald"/>
                <a:ea typeface="Oswald"/>
                <a:cs typeface="Oswald"/>
                <a:sym typeface="Oswald"/>
              </a:rPr>
              <a:t> </a:t>
            </a:r>
            <a:endParaRPr/>
          </a:p>
        </p:txBody>
      </p:sp>
      <p:pic>
        <p:nvPicPr>
          <p:cNvPr id="140" name="Google Shape;140;p3"/>
          <p:cNvPicPr preferRelativeResize="0"/>
          <p:nvPr/>
        </p:nvPicPr>
        <p:blipFill rotWithShape="1">
          <a:blip r:embed="rId4">
            <a:alphaModFix/>
          </a:blip>
          <a:srcRect/>
          <a:stretch/>
        </p:blipFill>
        <p:spPr>
          <a:xfrm>
            <a:off x="7380312" y="258946"/>
            <a:ext cx="1288555" cy="1657886"/>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4"/>
          <p:cNvSpPr txBox="1"/>
          <p:nvPr/>
        </p:nvSpPr>
        <p:spPr>
          <a:xfrm>
            <a:off x="326591" y="3563217"/>
            <a:ext cx="7773801" cy="2530079"/>
          </a:xfrm>
          <a:prstGeom prst="rect">
            <a:avLst/>
          </a:prstGeom>
          <a:noFill/>
          <a:ln>
            <a:noFill/>
          </a:ln>
        </p:spPr>
        <p:txBody>
          <a:bodyPr spcFirstLastPara="1" wrap="square" lIns="0" tIns="45700" rIns="91425" bIns="45700" anchor="t" anchorCtr="0">
            <a:noAutofit/>
          </a:bodyPr>
          <a:lstStyle/>
          <a:p>
            <a:pPr marL="285750" marR="0" lvl="0" indent="-171450" algn="l" rtl="0">
              <a:spcBef>
                <a:spcPts val="0"/>
              </a:spcBef>
              <a:spcAft>
                <a:spcPts val="0"/>
              </a:spcAft>
              <a:buClr>
                <a:schemeClr val="dk1"/>
              </a:buClr>
              <a:buSzPts val="1800"/>
              <a:buFont typeface="Arial"/>
              <a:buNone/>
            </a:pPr>
            <a:endParaRPr sz="1800" dirty="0">
              <a:solidFill>
                <a:schemeClr val="dk1"/>
              </a:solidFill>
              <a:latin typeface="Oswald"/>
              <a:ea typeface="Oswald"/>
              <a:cs typeface="Oswald"/>
              <a:sym typeface="Oswald"/>
            </a:endParaRPr>
          </a:p>
        </p:txBody>
      </p:sp>
      <p:pic>
        <p:nvPicPr>
          <p:cNvPr id="146" name="Google Shape;146;p4"/>
          <p:cNvPicPr preferRelativeResize="0"/>
          <p:nvPr/>
        </p:nvPicPr>
        <p:blipFill rotWithShape="1">
          <a:blip r:embed="rId3">
            <a:alphaModFix/>
          </a:blip>
          <a:srcRect/>
          <a:stretch/>
        </p:blipFill>
        <p:spPr>
          <a:xfrm>
            <a:off x="0" y="0"/>
            <a:ext cx="9144000" cy="3243925"/>
          </a:xfrm>
          <a:prstGeom prst="rect">
            <a:avLst/>
          </a:prstGeom>
          <a:noFill/>
          <a:ln>
            <a:noFill/>
          </a:ln>
        </p:spPr>
      </p:pic>
      <p:sp>
        <p:nvSpPr>
          <p:cNvPr id="147" name="Google Shape;147;p4"/>
          <p:cNvSpPr/>
          <p:nvPr/>
        </p:nvSpPr>
        <p:spPr>
          <a:xfrm>
            <a:off x="302356" y="928772"/>
            <a:ext cx="1512168" cy="504056"/>
          </a:xfrm>
          <a:prstGeom prst="rect">
            <a:avLst/>
          </a:prstGeom>
          <a:solidFill>
            <a:srgbClr val="FFFF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sz="1800" b="0" i="0" u="none" strike="noStrike" cap="none">
              <a:solidFill>
                <a:srgbClr val="FFFFFF"/>
              </a:solidFill>
              <a:latin typeface="Arial"/>
              <a:ea typeface="Arial"/>
              <a:cs typeface="Arial"/>
              <a:sym typeface="Arial"/>
            </a:endParaRPr>
          </a:p>
        </p:txBody>
      </p:sp>
      <p:sp>
        <p:nvSpPr>
          <p:cNvPr id="148" name="Google Shape;148;p4"/>
          <p:cNvSpPr txBox="1"/>
          <p:nvPr/>
        </p:nvSpPr>
        <p:spPr>
          <a:xfrm>
            <a:off x="457200" y="609480"/>
            <a:ext cx="8229240" cy="1142640"/>
          </a:xfrm>
          <a:prstGeom prst="rect">
            <a:avLst/>
          </a:prstGeom>
          <a:noFill/>
          <a:ln>
            <a:noFill/>
          </a:ln>
        </p:spPr>
        <p:txBody>
          <a:bodyPr spcFirstLastPara="1" wrap="square" lIns="0"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Oswald"/>
              <a:buNone/>
            </a:pPr>
            <a:r>
              <a:rPr lang="sl-SI" sz="1800" b="1" i="0" u="none" strike="noStrike" cap="none">
                <a:solidFill>
                  <a:srgbClr val="000000"/>
                </a:solidFill>
                <a:latin typeface="Oswald"/>
                <a:ea typeface="Oswald"/>
                <a:cs typeface="Oswald"/>
                <a:sym typeface="Oswald"/>
              </a:rPr>
              <a:t>Za kaj gre?</a:t>
            </a:r>
            <a:r>
              <a:rPr lang="sl-SI" sz="1800" b="0" i="0" u="none" strike="noStrike" cap="none">
                <a:solidFill>
                  <a:srgbClr val="000000"/>
                </a:solidFill>
                <a:latin typeface="Oswald"/>
                <a:ea typeface="Oswald"/>
                <a:cs typeface="Oswald"/>
                <a:sym typeface="Oswald"/>
              </a:rPr>
              <a:t> </a:t>
            </a:r>
            <a:endParaRPr/>
          </a:p>
        </p:txBody>
      </p:sp>
      <p:pic>
        <p:nvPicPr>
          <p:cNvPr id="149" name="Google Shape;149;p4"/>
          <p:cNvPicPr preferRelativeResize="0"/>
          <p:nvPr/>
        </p:nvPicPr>
        <p:blipFill rotWithShape="1">
          <a:blip r:embed="rId4">
            <a:alphaModFix/>
          </a:blip>
          <a:srcRect/>
          <a:stretch/>
        </p:blipFill>
        <p:spPr>
          <a:xfrm>
            <a:off x="7380312" y="258946"/>
            <a:ext cx="1288555" cy="1657886"/>
          </a:xfrm>
          <a:prstGeom prst="rect">
            <a:avLst/>
          </a:prstGeom>
          <a:noFill/>
          <a:ln>
            <a:noFill/>
          </a:ln>
        </p:spPr>
      </p:pic>
      <p:sp>
        <p:nvSpPr>
          <p:cNvPr id="150" name="Google Shape;150;p4"/>
          <p:cNvSpPr txBox="1"/>
          <p:nvPr/>
        </p:nvSpPr>
        <p:spPr>
          <a:xfrm>
            <a:off x="657120" y="3375644"/>
            <a:ext cx="7829400" cy="341629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sl-SI" dirty="0"/>
              <a:t>Bacha so 24. junija 2021 aretirali, ko je bil njegov novorojeni sin star komaj dva tedna. Poslali so ga v zapor; njegova organizacija LPSD je bila prisilno zaprta. Bacha so obtožili utaje davkov in ga kasneje obsodili na pet let zaporne kazni. Strokovnjaki Združenih narodov so sojenje označili za nepravično. Sodišče ni želelo slišati Bachove obrambe, tožilec pa ni predložil dokazov. Bachova žena se ni smela udeležiti moževega »javnega« sojenja.</a:t>
            </a:r>
          </a:p>
          <a:p>
            <a:pPr marL="0" lvl="0" indent="0" algn="l" rtl="0">
              <a:spcBef>
                <a:spcPts val="0"/>
              </a:spcBef>
              <a:spcAft>
                <a:spcPts val="0"/>
              </a:spcAft>
              <a:buNone/>
            </a:pPr>
            <a:endParaRPr lang="sl-SI" dirty="0"/>
          </a:p>
          <a:p>
            <a:pPr marL="0" lvl="0" indent="0" algn="l" rtl="0">
              <a:spcBef>
                <a:spcPts val="0"/>
              </a:spcBef>
              <a:spcAft>
                <a:spcPts val="0"/>
              </a:spcAft>
              <a:buNone/>
            </a:pPr>
            <a:r>
              <a:rPr lang="sl-SI" dirty="0"/>
              <a:t>Od leta 2021 je bilo vsaj pet </a:t>
            </a:r>
            <a:r>
              <a:rPr lang="sl-SI" dirty="0" err="1"/>
              <a:t>zagovornikov_ic</a:t>
            </a:r>
            <a:r>
              <a:rPr lang="sl-SI" dirty="0"/>
              <a:t> </a:t>
            </a:r>
            <a:r>
              <a:rPr lang="sl-SI" dirty="0" err="1"/>
              <a:t>okoljske</a:t>
            </a:r>
            <a:r>
              <a:rPr lang="sl-SI" dirty="0"/>
              <a:t> in podnebne pravičnosti obtoženih utaje davkov. S to taktiko želijo vietnamske oblasti utišati vedno večje gibanje aktivistov, ki vlado pozivajo k varovanju okolja. </a:t>
            </a:r>
          </a:p>
          <a:p>
            <a:pPr marL="0" lvl="0" indent="0" algn="l" rtl="0">
              <a:spcBef>
                <a:spcPts val="0"/>
              </a:spcBef>
              <a:spcAft>
                <a:spcPts val="0"/>
              </a:spcAft>
              <a:buNone/>
            </a:pPr>
            <a:endParaRPr lang="sl-SI" dirty="0"/>
          </a:p>
          <a:p>
            <a:pPr marL="0" lvl="0" indent="0" algn="l" rtl="0">
              <a:spcBef>
                <a:spcPts val="0"/>
              </a:spcBef>
              <a:spcAft>
                <a:spcPts val="0"/>
              </a:spcAft>
              <a:buNone/>
            </a:pPr>
            <a:r>
              <a:rPr lang="sl-SI" dirty="0"/>
              <a:t>Bachu bi moralo biti dovoljeno nadaljevati delo, s katerim podpira skupnosti, za katere mu je mar. Namesto tega je zaprt in izpostavljen slabim razmeram v zaporu. Njegovo zdravje se je poslabšalo, pazniki ga nadlegujejo. Svojega sina po aretaciji ni več videl. </a:t>
            </a:r>
          </a:p>
          <a:p>
            <a:pPr marL="0" lvl="0" indent="0" algn="l" rtl="0">
              <a:spcBef>
                <a:spcPts val="0"/>
              </a:spcBef>
              <a:spcAft>
                <a:spcPts val="0"/>
              </a:spcAft>
              <a:buNone/>
            </a:pPr>
            <a:endParaRPr lang="sl-SI" dirty="0"/>
          </a:p>
          <a:p>
            <a:pPr marL="0" lvl="0" indent="0" algn="l" rtl="0">
              <a:spcBef>
                <a:spcPts val="0"/>
              </a:spcBef>
              <a:spcAft>
                <a:spcPts val="0"/>
              </a:spcAft>
              <a:buNone/>
            </a:pPr>
            <a:r>
              <a:rPr lang="sl-SI" dirty="0"/>
              <a:t>Pozovite predsednika Vietnama, naj nemudoma izpusti </a:t>
            </a:r>
            <a:r>
              <a:rPr lang="sl-SI" dirty="0" err="1"/>
              <a:t>Dang</a:t>
            </a:r>
            <a:r>
              <a:rPr lang="sl-SI" dirty="0"/>
              <a:t> </a:t>
            </a:r>
            <a:r>
              <a:rPr lang="sl-SI" dirty="0" err="1"/>
              <a:t>Dinh</a:t>
            </a:r>
            <a:r>
              <a:rPr lang="sl-SI" dirty="0"/>
              <a:t> Bacha.</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5"/>
          <p:cNvSpPr txBox="1"/>
          <p:nvPr/>
        </p:nvSpPr>
        <p:spPr>
          <a:xfrm>
            <a:off x="701818" y="371398"/>
            <a:ext cx="8229240" cy="1142640"/>
          </a:xfrm>
          <a:prstGeom prst="rect">
            <a:avLst/>
          </a:prstGeom>
          <a:noFill/>
          <a:ln>
            <a:noFill/>
          </a:ln>
        </p:spPr>
        <p:txBody>
          <a:bodyPr spcFirstLastPara="1" wrap="square" lIns="0" tIns="45700" rIns="91425" bIns="45700" anchor="ctr" anchorCtr="0">
            <a:noAutofit/>
          </a:bodyPr>
          <a:lstStyle/>
          <a:p>
            <a:pPr marL="0" marR="0" lvl="0" indent="0" algn="l" rtl="0">
              <a:spcBef>
                <a:spcPts val="0"/>
              </a:spcBef>
              <a:spcAft>
                <a:spcPts val="0"/>
              </a:spcAft>
              <a:buNone/>
            </a:pPr>
            <a:endParaRPr sz="1800" dirty="0">
              <a:solidFill>
                <a:schemeClr val="dk1"/>
              </a:solidFill>
              <a:latin typeface="Arial"/>
              <a:ea typeface="Arial"/>
              <a:cs typeface="Arial"/>
              <a:sym typeface="Arial"/>
            </a:endParaRPr>
          </a:p>
          <a:p>
            <a:r>
              <a:rPr lang="sl-SI" sz="1800" b="1" dirty="0">
                <a:effectLst/>
                <a:latin typeface="Oswald" pitchFamily="2" charset="77"/>
                <a:ea typeface="Times New Roman" panose="02020603050405020304" pitchFamily="18" charset="0"/>
              </a:rPr>
              <a:t>PIŠITE PREDSEDNIKU</a:t>
            </a:r>
            <a:endParaRPr lang="en-SI" sz="1800" dirty="0">
              <a:effectLst/>
              <a:latin typeface="Oswald" pitchFamily="2" charset="77"/>
              <a:ea typeface="Times New Roman" panose="02020603050405020304" pitchFamily="18" charset="0"/>
            </a:endParaRPr>
          </a:p>
        </p:txBody>
      </p:sp>
      <p:sp>
        <p:nvSpPr>
          <p:cNvPr id="164" name="Google Shape;164;p5"/>
          <p:cNvSpPr txBox="1"/>
          <p:nvPr/>
        </p:nvSpPr>
        <p:spPr>
          <a:xfrm>
            <a:off x="457200" y="1981080"/>
            <a:ext cx="8229240" cy="4114440"/>
          </a:xfrm>
          <a:prstGeom prst="rect">
            <a:avLst/>
          </a:prstGeom>
          <a:noFill/>
          <a:ln>
            <a:noFill/>
          </a:ln>
        </p:spPr>
        <p:txBody>
          <a:bodyPr spcFirstLastPara="1" wrap="square" lIns="0" tIns="45700" rIns="91425" bIns="45700" anchor="t" anchorCtr="0">
            <a:noAutofit/>
          </a:bodyPr>
          <a:lstStyle/>
          <a:p>
            <a:pPr marL="0" marR="0" lvl="0" indent="0" algn="l" rtl="0">
              <a:spcBef>
                <a:spcPts val="0"/>
              </a:spcBef>
              <a:spcAft>
                <a:spcPts val="0"/>
              </a:spcAft>
              <a:buNone/>
            </a:pPr>
            <a:endParaRPr lang="sl-SI" sz="1800" b="1" dirty="0">
              <a:solidFill>
                <a:schemeClr val="dk1"/>
              </a:solidFill>
              <a:latin typeface="Oswald" pitchFamily="2" charset="77"/>
              <a:ea typeface="Oswald"/>
              <a:cs typeface="Oswald"/>
              <a:sym typeface="Oswald"/>
            </a:endParaRPr>
          </a:p>
          <a:p>
            <a:pPr marL="0" marR="0" lvl="0" indent="0" algn="l" rtl="0">
              <a:spcBef>
                <a:spcPts val="0"/>
              </a:spcBef>
              <a:spcAft>
                <a:spcPts val="0"/>
              </a:spcAft>
              <a:buNone/>
            </a:pPr>
            <a:r>
              <a:rPr lang="sl-SI" sz="1800" b="1" dirty="0"/>
              <a:t>Sporočite mu, naj nemudoma in brezpogojno izpusti </a:t>
            </a:r>
            <a:r>
              <a:rPr lang="sl-SI" sz="1800" b="1" dirty="0" err="1"/>
              <a:t>Danga</a:t>
            </a:r>
            <a:r>
              <a:rPr lang="sl-SI" sz="1800" b="1" dirty="0"/>
              <a:t> </a:t>
            </a:r>
            <a:r>
              <a:rPr lang="sl-SI" sz="1800" b="1" dirty="0" err="1"/>
              <a:t>Dinha</a:t>
            </a:r>
            <a:r>
              <a:rPr lang="sl-SI" sz="1800" b="1" dirty="0"/>
              <a:t> Bacha. Do izpustitve na prostost mora biti zaščiten pred vsakršnim mučenjem ali drugimi oblikam slabega ravnanja ter mora imeti dostop do primerne zdravstvene oskrbe. </a:t>
            </a:r>
            <a:endParaRPr lang="sl-SI" sz="1800" b="1" dirty="0">
              <a:solidFill>
                <a:schemeClr val="dk1"/>
              </a:solidFill>
              <a:latin typeface="Oswald" pitchFamily="2" charset="77"/>
              <a:sym typeface="Oswald"/>
            </a:endParaRPr>
          </a:p>
          <a:p>
            <a:pPr marL="0" marR="0" lvl="0" indent="0" algn="l" rtl="0">
              <a:spcBef>
                <a:spcPts val="0"/>
              </a:spcBef>
              <a:spcAft>
                <a:spcPts val="0"/>
              </a:spcAft>
              <a:buNone/>
            </a:pPr>
            <a:endParaRPr lang="sl-SI" sz="1800" dirty="0">
              <a:solidFill>
                <a:schemeClr val="dk1"/>
              </a:solidFill>
              <a:latin typeface="Oswald" pitchFamily="2" charset="77"/>
              <a:sym typeface="Oswald"/>
            </a:endParaRPr>
          </a:p>
          <a:p>
            <a:pPr marL="0" marR="0" lvl="0" indent="0" algn="l" rtl="0">
              <a:spcBef>
                <a:spcPts val="0"/>
              </a:spcBef>
              <a:spcAft>
                <a:spcPts val="0"/>
              </a:spcAft>
              <a:buNone/>
            </a:pPr>
            <a:endParaRPr lang="sl-SI" sz="1800" dirty="0">
              <a:solidFill>
                <a:schemeClr val="dk1"/>
              </a:solidFill>
              <a:latin typeface="Oswald" pitchFamily="2" charset="77"/>
              <a:sym typeface="Oswald"/>
            </a:endParaRPr>
          </a:p>
          <a:p>
            <a:pPr marL="0" marR="0" lvl="0" indent="0" algn="l" rtl="0">
              <a:spcBef>
                <a:spcPts val="0"/>
              </a:spcBef>
              <a:spcAft>
                <a:spcPts val="0"/>
              </a:spcAft>
              <a:buNone/>
            </a:pPr>
            <a:endParaRPr lang="sl-SI" sz="1800" dirty="0">
              <a:solidFill>
                <a:schemeClr val="dk1"/>
              </a:solidFill>
              <a:latin typeface="Oswald" pitchFamily="2" charset="77"/>
              <a:sym typeface="Oswald"/>
            </a:endParaRPr>
          </a:p>
          <a:p>
            <a:pPr marL="0" marR="0" lvl="0" indent="0" algn="l" rtl="0">
              <a:spcBef>
                <a:spcPts val="0"/>
              </a:spcBef>
              <a:spcAft>
                <a:spcPts val="0"/>
              </a:spcAft>
              <a:buNone/>
            </a:pPr>
            <a:endParaRPr lang="sl-SI" sz="1800" dirty="0">
              <a:solidFill>
                <a:schemeClr val="dk1"/>
              </a:solidFill>
              <a:latin typeface="Oswald" pitchFamily="2" charset="77"/>
              <a:sym typeface="Oswald"/>
            </a:endParaRPr>
          </a:p>
          <a:p>
            <a:pPr marL="0" marR="0" lvl="0" indent="0" algn="l" rtl="0">
              <a:spcBef>
                <a:spcPts val="0"/>
              </a:spcBef>
              <a:spcAft>
                <a:spcPts val="0"/>
              </a:spcAft>
              <a:buNone/>
            </a:pPr>
            <a:endParaRPr lang="sl-SI" sz="1800" dirty="0">
              <a:solidFill>
                <a:schemeClr val="dk1"/>
              </a:solidFill>
              <a:latin typeface="Oswald" pitchFamily="2" charset="77"/>
              <a:sym typeface="Oswald"/>
            </a:endParaRPr>
          </a:p>
          <a:p>
            <a:pPr>
              <a:lnSpc>
                <a:spcPts val="1200"/>
              </a:lnSpc>
              <a:spcAft>
                <a:spcPts val="1230"/>
              </a:spcAft>
            </a:pPr>
            <a:endParaRPr lang="sl-SI" sz="1800" dirty="0">
              <a:solidFill>
                <a:srgbClr val="000000"/>
              </a:solidFill>
              <a:effectLst/>
              <a:latin typeface="Oswald" pitchFamily="2" charset="77"/>
              <a:ea typeface="Times New Roman" panose="02020603050405020304" pitchFamily="18" charset="0"/>
              <a:cs typeface="AmnestyTradeGothic"/>
            </a:endParaRPr>
          </a:p>
          <a:p>
            <a:pPr>
              <a:lnSpc>
                <a:spcPts val="1200"/>
              </a:lnSpc>
              <a:spcAft>
                <a:spcPts val="1230"/>
              </a:spcAft>
            </a:pPr>
            <a:endParaRPr lang="sl-SI" sz="1800" dirty="0">
              <a:solidFill>
                <a:srgbClr val="000000"/>
              </a:solidFill>
              <a:effectLst/>
              <a:latin typeface="Oswald" pitchFamily="2" charset="77"/>
              <a:ea typeface="Times New Roman" panose="02020603050405020304" pitchFamily="18" charset="0"/>
              <a:cs typeface="AmnestyTradeGothic"/>
            </a:endParaRPr>
          </a:p>
          <a:p>
            <a:pPr>
              <a:lnSpc>
                <a:spcPts val="1200"/>
              </a:lnSpc>
              <a:spcAft>
                <a:spcPts val="1230"/>
              </a:spcAft>
            </a:pPr>
            <a:r>
              <a:rPr lang="sl-SI" sz="1800" dirty="0">
                <a:solidFill>
                  <a:srgbClr val="000000"/>
                </a:solidFill>
                <a:effectLst/>
                <a:latin typeface="Oswald" pitchFamily="2" charset="77"/>
                <a:ea typeface="Times New Roman" panose="02020603050405020304" pitchFamily="18" charset="0"/>
                <a:cs typeface="AmnestyTradeGothic"/>
              </a:rPr>
              <a:t>Svoja pisma pošljite na Amnesty International Slovenije (Dunajska cesta 5, 1000 Ljubljana), kjer </a:t>
            </a:r>
          </a:p>
          <a:p>
            <a:pPr>
              <a:lnSpc>
                <a:spcPts val="1200"/>
              </a:lnSpc>
              <a:spcAft>
                <a:spcPts val="1230"/>
              </a:spcAft>
            </a:pPr>
            <a:r>
              <a:rPr lang="sl-SI" sz="1800" dirty="0">
                <a:solidFill>
                  <a:srgbClr val="000000"/>
                </a:solidFill>
                <a:effectLst/>
                <a:latin typeface="Oswald" pitchFamily="2" charset="77"/>
                <a:ea typeface="Times New Roman" panose="02020603050405020304" pitchFamily="18" charset="0"/>
                <a:cs typeface="AmnestyTradeGothic"/>
              </a:rPr>
              <a:t>jih bomo zbrali in poslali naprej.</a:t>
            </a:r>
            <a:endParaRPr lang="en-SI" sz="1800" dirty="0">
              <a:solidFill>
                <a:srgbClr val="000000"/>
              </a:solidFill>
              <a:effectLst/>
              <a:latin typeface="Oswald" pitchFamily="2" charset="77"/>
              <a:ea typeface="Times New Roman" panose="02020603050405020304" pitchFamily="18" charset="0"/>
              <a:cs typeface="Times New Roman" panose="02020603050405020304" pitchFamily="18" charset="0"/>
            </a:endParaRPr>
          </a:p>
          <a:p>
            <a:r>
              <a:rPr lang="sl-SI" sz="1800" dirty="0">
                <a:effectLst/>
                <a:latin typeface="Calibri" panose="020F0502020204030204" pitchFamily="34" charset="0"/>
                <a:ea typeface="SimSun" panose="02010600030101010101" pitchFamily="2" charset="-122"/>
                <a:cs typeface="Arial" panose="020B0604020202020204" pitchFamily="34" charset="0"/>
              </a:rPr>
              <a:t> </a:t>
            </a:r>
            <a:endParaRPr lang="en-SI" sz="1800" dirty="0">
              <a:effectLst/>
              <a:latin typeface="Times New Roman" panose="02020603050405020304" pitchFamily="18" charset="0"/>
              <a:ea typeface="Times New Roman" panose="02020603050405020304" pitchFamily="18" charset="0"/>
            </a:endParaRPr>
          </a:p>
          <a:p>
            <a:pPr marL="0" marR="0" lvl="0" indent="0" algn="l" rtl="0">
              <a:spcBef>
                <a:spcPts val="0"/>
              </a:spcBef>
              <a:spcAft>
                <a:spcPts val="0"/>
              </a:spcAft>
              <a:buNone/>
            </a:pPr>
            <a:endParaRPr dirty="0">
              <a:latin typeface="Oswald" pitchFamily="2" charset="77"/>
            </a:endParaRPr>
          </a:p>
        </p:txBody>
      </p:sp>
      <p:pic>
        <p:nvPicPr>
          <p:cNvPr id="165" name="Google Shape;165;p5"/>
          <p:cNvPicPr preferRelativeResize="0"/>
          <p:nvPr/>
        </p:nvPicPr>
        <p:blipFill rotWithShape="1">
          <a:blip r:embed="rId3">
            <a:alphaModFix/>
          </a:blip>
          <a:srcRect/>
          <a:stretch/>
        </p:blipFill>
        <p:spPr>
          <a:xfrm>
            <a:off x="7523524" y="371398"/>
            <a:ext cx="1162112" cy="1495202"/>
          </a:xfrm>
          <a:prstGeom prst="rect">
            <a:avLst/>
          </a:prstGeom>
          <a:noFill/>
          <a:ln>
            <a:noFill/>
          </a:ln>
        </p:spPr>
      </p:pic>
      <p:sp>
        <p:nvSpPr>
          <p:cNvPr id="166" name="Google Shape;166;p5"/>
          <p:cNvSpPr/>
          <p:nvPr/>
        </p:nvSpPr>
        <p:spPr>
          <a:xfrm>
            <a:off x="2670686" y="3261208"/>
            <a:ext cx="4608512" cy="1728192"/>
          </a:xfrm>
          <a:prstGeom prst="rect">
            <a:avLst/>
          </a:prstGeom>
          <a:solidFill>
            <a:srgbClr val="FFFF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sl-SI" sz="1800" b="1" dirty="0">
                <a:solidFill>
                  <a:schemeClr val="dk1"/>
                </a:solidFill>
                <a:latin typeface="Oswald" pitchFamily="2" charset="77"/>
              </a:rPr>
              <a:t>NASLAVLJANJE: Your Excellency</a:t>
            </a:r>
            <a:endParaRPr sz="1800" dirty="0">
              <a:solidFill>
                <a:schemeClr val="dk1"/>
              </a:solidFill>
              <a:latin typeface="Oswald" pitchFamily="2" charset="77"/>
              <a:ea typeface="Oswald"/>
              <a:cs typeface="Oswald"/>
              <a:sym typeface="Oswald"/>
            </a:endParaRPr>
          </a:p>
          <a:p>
            <a:pPr marL="0" marR="0" lvl="0" indent="0" algn="ctr" rtl="0">
              <a:spcBef>
                <a:spcPts val="0"/>
              </a:spcBef>
              <a:spcAft>
                <a:spcPts val="0"/>
              </a:spcAft>
              <a:buNone/>
            </a:pPr>
            <a:endParaRPr sz="1800" dirty="0">
              <a:solidFill>
                <a:schemeClr val="lt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6"/>
          <p:cNvSpPr txBox="1"/>
          <p:nvPr/>
        </p:nvSpPr>
        <p:spPr>
          <a:xfrm>
            <a:off x="323528" y="489198"/>
            <a:ext cx="8229240" cy="1142640"/>
          </a:xfrm>
          <a:prstGeom prst="rect">
            <a:avLst/>
          </a:prstGeom>
          <a:noFill/>
          <a:ln>
            <a:noFill/>
          </a:ln>
        </p:spPr>
        <p:txBody>
          <a:bodyPr spcFirstLastPara="1" wrap="square" lIns="0" tIns="45700" rIns="91425" bIns="45700" anchor="ctr" anchorCtr="0">
            <a:noAutofit/>
          </a:bodyPr>
          <a:lstStyle/>
          <a:p>
            <a:pPr marL="0" marR="0" lvl="0" indent="0" algn="l" rtl="0">
              <a:spcBef>
                <a:spcPts val="0"/>
              </a:spcBef>
              <a:spcAft>
                <a:spcPts val="0"/>
              </a:spcAft>
              <a:buNone/>
            </a:pPr>
            <a:r>
              <a:rPr lang="pl-PL" sz="1800" b="1" dirty="0"/>
              <a:t>NAJ BACH NE IZGUBI UPANJA</a:t>
            </a:r>
            <a:endParaRPr sz="1800" b="1" dirty="0">
              <a:solidFill>
                <a:schemeClr val="dk1"/>
              </a:solidFill>
              <a:latin typeface="Arial"/>
              <a:ea typeface="Arial"/>
              <a:cs typeface="Arial"/>
              <a:sym typeface="Arial"/>
            </a:endParaRPr>
          </a:p>
        </p:txBody>
      </p:sp>
      <p:sp>
        <p:nvSpPr>
          <p:cNvPr id="172" name="Google Shape;172;p6"/>
          <p:cNvSpPr txBox="1"/>
          <p:nvPr/>
        </p:nvSpPr>
        <p:spPr>
          <a:xfrm>
            <a:off x="458364" y="1866600"/>
            <a:ext cx="8229240" cy="4114440"/>
          </a:xfrm>
          <a:prstGeom prst="rect">
            <a:avLst/>
          </a:prstGeom>
          <a:noFill/>
          <a:ln>
            <a:noFill/>
          </a:ln>
        </p:spPr>
        <p:txBody>
          <a:bodyPr spcFirstLastPara="1" wrap="square" lIns="0" tIns="45700" rIns="91425" bIns="45700" anchor="t" anchorCtr="0">
            <a:noAutofit/>
          </a:bodyPr>
          <a:lstStyle/>
          <a:p>
            <a:pPr marL="285750" marR="0" lvl="0" indent="-171450" algn="l" rtl="0">
              <a:lnSpc>
                <a:spcPct val="150000"/>
              </a:lnSpc>
              <a:spcBef>
                <a:spcPts val="0"/>
              </a:spcBef>
              <a:spcAft>
                <a:spcPts val="0"/>
              </a:spcAft>
              <a:buClr>
                <a:schemeClr val="dk1"/>
              </a:buClr>
              <a:buSzPts val="1800"/>
              <a:buFont typeface="Arial"/>
              <a:buNone/>
            </a:pPr>
            <a:endParaRPr sz="1800" dirty="0">
              <a:solidFill>
                <a:srgbClr val="000000"/>
              </a:solidFill>
              <a:latin typeface="Oswald"/>
              <a:ea typeface="Oswald"/>
              <a:cs typeface="Oswald"/>
              <a:sym typeface="Oswald"/>
            </a:endParaRPr>
          </a:p>
        </p:txBody>
      </p:sp>
      <p:pic>
        <p:nvPicPr>
          <p:cNvPr id="173" name="Google Shape;173;p6"/>
          <p:cNvPicPr preferRelativeResize="0"/>
          <p:nvPr/>
        </p:nvPicPr>
        <p:blipFill rotWithShape="1">
          <a:blip r:embed="rId3">
            <a:alphaModFix/>
          </a:blip>
          <a:srcRect/>
          <a:stretch/>
        </p:blipFill>
        <p:spPr>
          <a:xfrm>
            <a:off x="7523524" y="371398"/>
            <a:ext cx="1162112" cy="1495202"/>
          </a:xfrm>
          <a:prstGeom prst="rect">
            <a:avLst/>
          </a:prstGeom>
          <a:noFill/>
          <a:ln>
            <a:noFill/>
          </a:ln>
        </p:spPr>
      </p:pic>
      <p:sp>
        <p:nvSpPr>
          <p:cNvPr id="174" name="Google Shape;174;p6"/>
          <p:cNvSpPr/>
          <p:nvPr/>
        </p:nvSpPr>
        <p:spPr>
          <a:xfrm>
            <a:off x="981764" y="2032872"/>
            <a:ext cx="6912768" cy="1495202"/>
          </a:xfrm>
          <a:prstGeom prst="rect">
            <a:avLst/>
          </a:prstGeom>
          <a:solidFill>
            <a:srgbClr val="FFFF00"/>
          </a:solidFill>
          <a:ln>
            <a:noFill/>
          </a:ln>
        </p:spPr>
        <p:txBody>
          <a:bodyPr spcFirstLastPara="1" wrap="square" lIns="91425" tIns="45700" rIns="91425" bIns="45700" anchor="ctr" anchorCtr="0">
            <a:noAutofit/>
          </a:bodyPr>
          <a:lstStyle/>
          <a:p>
            <a:pPr marL="0" marR="0" lvl="0" indent="0" algn="l" rtl="0">
              <a:lnSpc>
                <a:spcPct val="150000"/>
              </a:lnSpc>
              <a:spcBef>
                <a:spcPts val="0"/>
              </a:spcBef>
              <a:spcAft>
                <a:spcPts val="0"/>
              </a:spcAft>
              <a:buNone/>
            </a:pPr>
            <a:endParaRPr sz="1800" dirty="0">
              <a:solidFill>
                <a:srgbClr val="000000"/>
              </a:solidFill>
              <a:latin typeface="Oswald"/>
              <a:ea typeface="Oswald"/>
              <a:cs typeface="Oswald"/>
              <a:sym typeface="Oswald"/>
            </a:endParaRPr>
          </a:p>
          <a:p>
            <a:pPr marL="0" marR="0" lvl="0" indent="0" algn="l" rtl="0">
              <a:lnSpc>
                <a:spcPct val="150000"/>
              </a:lnSpc>
              <a:spcBef>
                <a:spcPts val="0"/>
              </a:spcBef>
              <a:spcAft>
                <a:spcPts val="0"/>
              </a:spcAft>
              <a:buNone/>
            </a:pPr>
            <a:endParaRPr sz="1800" dirty="0">
              <a:solidFill>
                <a:srgbClr val="000000"/>
              </a:solidFill>
              <a:latin typeface="Oswald"/>
              <a:ea typeface="Oswald"/>
              <a:cs typeface="Oswald"/>
              <a:sym typeface="Oswald"/>
            </a:endParaRPr>
          </a:p>
          <a:p>
            <a:pPr marL="0" marR="0" lvl="0" indent="0" algn="l" rtl="0">
              <a:spcBef>
                <a:spcPts val="0"/>
              </a:spcBef>
              <a:spcAft>
                <a:spcPts val="0"/>
              </a:spcAft>
              <a:buNone/>
            </a:pPr>
            <a:endParaRPr sz="1800" dirty="0">
              <a:solidFill>
                <a:schemeClr val="lt1"/>
              </a:solidFill>
              <a:latin typeface="Oswald" pitchFamily="2" charset="77"/>
              <a:sym typeface="Arial"/>
            </a:endParaRPr>
          </a:p>
          <a:p>
            <a:pPr algn="ctr"/>
            <a:endParaRPr lang="sl-SI" sz="1800" dirty="0">
              <a:solidFill>
                <a:srgbClr val="000000"/>
              </a:solidFill>
              <a:effectLst/>
              <a:latin typeface="Oswald" pitchFamily="2" charset="77"/>
              <a:ea typeface="Times New Roman" panose="02020603050405020304" pitchFamily="18" charset="0"/>
              <a:cs typeface="Times New Roman" panose="02020603050405020304" pitchFamily="18" charset="0"/>
            </a:endParaRPr>
          </a:p>
          <a:p>
            <a:pPr algn="ctr"/>
            <a:endParaRPr lang="sl-SI" sz="1800" dirty="0">
              <a:latin typeface="Oswald" pitchFamily="2" charset="77"/>
              <a:ea typeface="Times New Roman" panose="02020603050405020304" pitchFamily="18" charset="0"/>
              <a:cs typeface="Times New Roman" panose="02020603050405020304" pitchFamily="18" charset="0"/>
            </a:endParaRPr>
          </a:p>
          <a:p>
            <a:pPr algn="ctr"/>
            <a:endParaRPr lang="sl-SI" sz="1800" dirty="0">
              <a:latin typeface="Oswald" pitchFamily="2" charset="77"/>
              <a:ea typeface="Times New Roman" panose="02020603050405020304" pitchFamily="18" charset="0"/>
              <a:cs typeface="Times New Roman" panose="02020603050405020304" pitchFamily="18" charset="0"/>
            </a:endParaRPr>
          </a:p>
          <a:p>
            <a:pPr algn="ctr"/>
            <a:endParaRPr lang="sl-SI" sz="1800" dirty="0">
              <a:solidFill>
                <a:srgbClr val="000000"/>
              </a:solidFill>
              <a:effectLst/>
              <a:latin typeface="Oswald" pitchFamily="2" charset="77"/>
              <a:ea typeface="Times New Roman" panose="02020603050405020304" pitchFamily="18" charset="0"/>
              <a:cs typeface="Times New Roman" panose="02020603050405020304" pitchFamily="18" charset="0"/>
            </a:endParaRPr>
          </a:p>
          <a:p>
            <a:pPr algn="ctr"/>
            <a:endParaRPr lang="sl-SI" sz="1800" dirty="0">
              <a:latin typeface="Oswald" pitchFamily="2" charset="77"/>
              <a:ea typeface="Times New Roman" panose="02020603050405020304" pitchFamily="18" charset="0"/>
              <a:cs typeface="Times New Roman" panose="02020603050405020304" pitchFamily="18" charset="0"/>
            </a:endParaRPr>
          </a:p>
          <a:p>
            <a:pPr algn="ctr"/>
            <a:endParaRPr lang="sl-SI" sz="1800" dirty="0">
              <a:solidFill>
                <a:srgbClr val="000000"/>
              </a:solidFill>
              <a:effectLst/>
              <a:latin typeface="Oswald" pitchFamily="2" charset="77"/>
              <a:ea typeface="Times New Roman" panose="02020603050405020304" pitchFamily="18" charset="0"/>
              <a:cs typeface="Times New Roman" panose="02020603050405020304" pitchFamily="18" charset="0"/>
            </a:endParaRPr>
          </a:p>
          <a:p>
            <a:pPr algn="ctr"/>
            <a:endParaRPr lang="sl-SI" sz="1800" dirty="0">
              <a:latin typeface="Oswald" pitchFamily="2" charset="77"/>
              <a:ea typeface="Times New Roman" panose="02020603050405020304" pitchFamily="18" charset="0"/>
              <a:cs typeface="Times New Roman" panose="02020603050405020304" pitchFamily="18" charset="0"/>
            </a:endParaRPr>
          </a:p>
          <a:p>
            <a:pPr algn="ctr" fontAlgn="base"/>
            <a:endParaRPr lang="sl-SI" sz="1800" dirty="0">
              <a:effectLst/>
              <a:latin typeface="Oswald" pitchFamily="2" charset="77"/>
              <a:ea typeface="Times New Roman" panose="02020603050405020304" pitchFamily="18" charset="0"/>
            </a:endParaRPr>
          </a:p>
          <a:p>
            <a:pPr algn="ctr" fontAlgn="base"/>
            <a:r>
              <a:rPr lang="sl-SI" b="1" dirty="0"/>
              <a:t>Bachu pošljite sporočilo ali risbo o prijateljstvu in upanju ter mu tako sporočite, da ni sam.</a:t>
            </a:r>
            <a:endParaRPr lang="sl-SI" b="1" dirty="0">
              <a:latin typeface="Oswald" pitchFamily="2" charset="77"/>
              <a:ea typeface="Times New Roman" panose="02020603050405020304" pitchFamily="18" charset="0"/>
            </a:endParaRPr>
          </a:p>
          <a:p>
            <a:pPr marL="0" marR="0" lvl="0" indent="0" algn="l" rtl="0">
              <a:spcBef>
                <a:spcPts val="0"/>
              </a:spcBef>
              <a:spcAft>
                <a:spcPts val="0"/>
              </a:spcAft>
              <a:buNone/>
            </a:pPr>
            <a:endParaRPr lang="sl-SI" dirty="0"/>
          </a:p>
          <a:p>
            <a:pPr marL="0" marR="0" lvl="0" indent="0" algn="l" rtl="0">
              <a:lnSpc>
                <a:spcPct val="150000"/>
              </a:lnSpc>
              <a:spcBef>
                <a:spcPts val="0"/>
              </a:spcBef>
              <a:spcAft>
                <a:spcPts val="0"/>
              </a:spcAft>
              <a:buNone/>
            </a:pPr>
            <a:r>
              <a:rPr lang="sl-SI" sz="1800" b="1" dirty="0">
                <a:solidFill>
                  <a:srgbClr val="000000"/>
                </a:solidFill>
                <a:latin typeface="Oswald"/>
                <a:ea typeface="Oswald"/>
                <a:cs typeface="Oswald"/>
                <a:sym typeface="Oswald"/>
              </a:rPr>
              <a:t>    </a:t>
            </a:r>
            <a:endParaRPr dirty="0"/>
          </a:p>
          <a:p>
            <a:pPr marL="285750" marR="0" lvl="0" indent="-171450" algn="l" rtl="0">
              <a:lnSpc>
                <a:spcPct val="150000"/>
              </a:lnSpc>
              <a:spcBef>
                <a:spcPts val="0"/>
              </a:spcBef>
              <a:spcAft>
                <a:spcPts val="0"/>
              </a:spcAft>
              <a:buClr>
                <a:schemeClr val="lt1"/>
              </a:buClr>
              <a:buSzPts val="1800"/>
              <a:buFont typeface="Arial"/>
              <a:buNone/>
            </a:pPr>
            <a:endParaRPr sz="1800" b="1" dirty="0">
              <a:solidFill>
                <a:srgbClr val="000000"/>
              </a:solidFill>
              <a:latin typeface="Oswald"/>
              <a:ea typeface="Oswald"/>
              <a:cs typeface="Oswald"/>
              <a:sym typeface="Oswald"/>
            </a:endParaRPr>
          </a:p>
          <a:p>
            <a:pPr>
              <a:lnSpc>
                <a:spcPts val="1200"/>
              </a:lnSpc>
              <a:spcAft>
                <a:spcPts val="1230"/>
              </a:spcAft>
            </a:pPr>
            <a:endParaRPr lang="sl-SI" sz="1800" dirty="0">
              <a:solidFill>
                <a:srgbClr val="000000"/>
              </a:solidFill>
              <a:effectLst/>
              <a:latin typeface="AmnestyTradeGothic"/>
              <a:ea typeface="Times New Roman" panose="02020603050405020304" pitchFamily="18" charset="0"/>
              <a:cs typeface="AmnestyTradeGothic"/>
            </a:endParaRPr>
          </a:p>
          <a:p>
            <a:pPr>
              <a:lnSpc>
                <a:spcPts val="1200"/>
              </a:lnSpc>
              <a:spcAft>
                <a:spcPts val="1230"/>
              </a:spcAft>
            </a:pPr>
            <a:r>
              <a:rPr lang="sl-SI" b="1" dirty="0"/>
              <a:t>Svoje izdelke posredujte Amnesty International Slovenije, fotografije pa </a:t>
            </a:r>
          </a:p>
          <a:p>
            <a:pPr>
              <a:lnSpc>
                <a:spcPts val="1200"/>
              </a:lnSpc>
              <a:spcAft>
                <a:spcPts val="1230"/>
              </a:spcAft>
            </a:pPr>
            <a:r>
              <a:rPr lang="sl-SI" b="1" dirty="0"/>
              <a:t>lahko objavite tudi na družbenih omrežjih.</a:t>
            </a:r>
          </a:p>
          <a:p>
            <a:pPr>
              <a:lnSpc>
                <a:spcPts val="1200"/>
              </a:lnSpc>
              <a:spcAft>
                <a:spcPts val="1230"/>
              </a:spcAft>
            </a:pPr>
            <a:endParaRPr lang="sl-SI" sz="1800" b="1" dirty="0">
              <a:solidFill>
                <a:srgbClr val="000000"/>
              </a:solidFill>
              <a:latin typeface="Oswald"/>
              <a:ea typeface="Oswald"/>
              <a:cs typeface="Oswald"/>
              <a:sym typeface="Oswald"/>
            </a:endParaRPr>
          </a:p>
          <a:p>
            <a:pPr marL="0" marR="0" lvl="0" indent="0" algn="ctr" rtl="0">
              <a:spcBef>
                <a:spcPts val="0"/>
              </a:spcBef>
              <a:spcAft>
                <a:spcPts val="0"/>
              </a:spcAft>
              <a:buNone/>
            </a:pPr>
            <a:r>
              <a:rPr lang="sl-SI" sz="2400" dirty="0"/>
              <a:t>UPORABITE KLJUČNIKE: #StandWithBach, #FreeBach, #Pisemzapravice in označite @amnesty.slovenije.</a:t>
            </a:r>
            <a:endParaRPr lang="sl-SI" sz="1800" b="1" dirty="0">
              <a:solidFill>
                <a:schemeClr val="lt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1e40f41-5b4f-4617-b3e8-d2f7fb43de41">
      <Terms xmlns="http://schemas.microsoft.com/office/infopath/2007/PartnerControls"/>
    </lcf76f155ced4ddcb4097134ff3c332f>
    <TaxCatchAll xmlns="fc37e61d-d9e7-49a6-a270-435704b032a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F27C1BA77FD8CD4580A475C513D81D5F" ma:contentTypeVersion="18" ma:contentTypeDescription="Ustvari nov dokument." ma:contentTypeScope="" ma:versionID="4c9e51b2f9dee868e76bc000c70e9bcf">
  <xsd:schema xmlns:xsd="http://www.w3.org/2001/XMLSchema" xmlns:xs="http://www.w3.org/2001/XMLSchema" xmlns:p="http://schemas.microsoft.com/office/2006/metadata/properties" xmlns:ns2="01e40f41-5b4f-4617-b3e8-d2f7fb43de41" xmlns:ns3="fc37e61d-d9e7-49a6-a270-435704b032aa" targetNamespace="http://schemas.microsoft.com/office/2006/metadata/properties" ma:root="true" ma:fieldsID="9c23c44de8f5743c2bf8a260f738d275" ns2:_="" ns3:_="">
    <xsd:import namespace="01e40f41-5b4f-4617-b3e8-d2f7fb43de41"/>
    <xsd:import namespace="fc37e61d-d9e7-49a6-a270-435704b032a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OCR"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1e40f41-5b4f-4617-b3e8-d2f7fb43de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Oznake slike" ma:readOnly="false" ma:fieldId="{5cf76f15-5ced-4ddc-b409-7134ff3c332f}" ma:taxonomyMulti="true" ma:sspId="25a06c07-6e84-45be-ab86-f411a42df35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c37e61d-d9e7-49a6-a270-435704b032aa" elementFormDefault="qualified">
    <xsd:import namespace="http://schemas.microsoft.com/office/2006/documentManagement/types"/>
    <xsd:import namespace="http://schemas.microsoft.com/office/infopath/2007/PartnerControls"/>
    <xsd:element name="SharedWithUsers" ma:index="14" nillable="true" ma:displayName="V skupni rabi z"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V skupni rabi s podrobnostmi" ma:internalName="SharedWithDetails" ma:readOnly="true">
      <xsd:simpleType>
        <xsd:restriction base="dms:Note">
          <xsd:maxLength value="255"/>
        </xsd:restriction>
      </xsd:simpleType>
    </xsd:element>
    <xsd:element name="TaxCatchAll" ma:index="23" nillable="true" ma:displayName="Taxonomy Catch All Column" ma:hidden="true" ma:list="{5a9fff42-ee7b-4945-8c8b-a15f796328c6}" ma:internalName="TaxCatchAll" ma:showField="CatchAllData" ma:web="fc37e61d-d9e7-49a6-a270-435704b032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Vrsta vsebine"/>
        <xsd:element ref="dc:title" minOccurs="0" maxOccurs="1" ma:index="4" ma:displayName="Naslov"/>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E32D220-1BA3-4A56-93D7-A6F0935D2DCC}">
  <ds:schemaRefs>
    <ds:schemaRef ds:uri="http://schemas.microsoft.com/office/2006/metadata/properties"/>
    <ds:schemaRef ds:uri="http://schemas.microsoft.com/office/infopath/2007/PartnerControls"/>
    <ds:schemaRef ds:uri="01e40f41-5b4f-4617-b3e8-d2f7fb43de41"/>
    <ds:schemaRef ds:uri="fc37e61d-d9e7-49a6-a270-435704b032aa"/>
  </ds:schemaRefs>
</ds:datastoreItem>
</file>

<file path=customXml/itemProps2.xml><?xml version="1.0" encoding="utf-8"?>
<ds:datastoreItem xmlns:ds="http://schemas.openxmlformats.org/officeDocument/2006/customXml" ds:itemID="{229537B1-B65F-4AE3-8A23-23871B6B03B7}">
  <ds:schemaRefs>
    <ds:schemaRef ds:uri="http://schemas.microsoft.com/sharepoint/v3/contenttype/forms"/>
  </ds:schemaRefs>
</ds:datastoreItem>
</file>

<file path=customXml/itemProps3.xml><?xml version="1.0" encoding="utf-8"?>
<ds:datastoreItem xmlns:ds="http://schemas.openxmlformats.org/officeDocument/2006/customXml" ds:itemID="{BB9116D5-33ED-4361-84CF-280378B326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1e40f41-5b4f-4617-b3e8-d2f7fb43de41"/>
    <ds:schemaRef ds:uri="fc37e61d-d9e7-49a6-a270-435704b032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67</TotalTime>
  <Words>473</Words>
  <Application>Microsoft Office PowerPoint</Application>
  <PresentationFormat>Diaprojekcija na zaslonu (4:3)</PresentationFormat>
  <Paragraphs>53</Paragraphs>
  <Slides>6</Slides>
  <Notes>6</Notes>
  <HiddenSlides>0</HiddenSlides>
  <MMClips>0</MMClips>
  <ScaleCrop>false</ScaleCrop>
  <HeadingPairs>
    <vt:vector size="6" baseType="variant">
      <vt:variant>
        <vt:lpstr>Uporabljene pisave</vt:lpstr>
      </vt:variant>
      <vt:variant>
        <vt:i4>6</vt:i4>
      </vt:variant>
      <vt:variant>
        <vt:lpstr>Tema</vt:lpstr>
      </vt:variant>
      <vt:variant>
        <vt:i4>2</vt:i4>
      </vt:variant>
      <vt:variant>
        <vt:lpstr>Naslovi diapozitivov</vt:lpstr>
      </vt:variant>
      <vt:variant>
        <vt:i4>6</vt:i4>
      </vt:variant>
    </vt:vector>
  </HeadingPairs>
  <TitlesOfParts>
    <vt:vector size="14" baseType="lpstr">
      <vt:lpstr>Oswald</vt:lpstr>
      <vt:lpstr>Arial</vt:lpstr>
      <vt:lpstr>Calibri</vt:lpstr>
      <vt:lpstr>AmnestyTradeGothic</vt:lpstr>
      <vt:lpstr>Arial Narrow</vt:lpstr>
      <vt:lpstr>Times New Roman</vt:lpstr>
      <vt:lpstr>Office Theme</vt:lpstr>
      <vt:lpstr>Office Theme</vt:lpstr>
      <vt:lpstr>PowerPointova predstavitev</vt:lpstr>
      <vt:lpstr>PowerPointova predstavitev</vt:lpstr>
      <vt:lpstr>PowerPointova predstavitev</vt:lpstr>
      <vt:lpstr>PowerPointova predstavitev</vt:lpstr>
      <vt:lpstr>PowerPointova predstavitev</vt:lpstr>
      <vt:lpstr>PowerPointova predstavitev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Simona Podobnikar</dc:creator>
  <cp:lastModifiedBy>Simona Podobnikar</cp:lastModifiedBy>
  <cp:revision>7</cp:revision>
  <dcterms:modified xsi:type="dcterms:W3CDTF">2024-11-04T09:52:17Z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0x010100F27C1BA77FD8CD4580A475C513D81D5F</vt:lpwstr>
  </property>
  <property fmtid="{D5CDD505-2E9C-101B-9397-08002B2CF9AE}" pid="3" name="MediaServiceImageTags">
    <vt:lpwstr/>
  </property>
</Properties>
</file>